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73" r:id="rId4"/>
    <p:sldId id="274" r:id="rId5"/>
    <p:sldId id="258" r:id="rId6"/>
    <p:sldId id="262" r:id="rId7"/>
    <p:sldId id="263" r:id="rId8"/>
    <p:sldId id="265" r:id="rId9"/>
    <p:sldId id="266" r:id="rId10"/>
    <p:sldId id="267" r:id="rId11"/>
    <p:sldId id="268" r:id="rId12"/>
    <p:sldId id="271" r:id="rId13"/>
    <p:sldId id="272" r:id="rId14"/>
    <p:sldId id="269" r:id="rId1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649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134" y="1"/>
            <a:ext cx="303864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57A978-AD51-40B9-AB99-94935A79899A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6"/>
            <a:ext cx="3038649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134" y="8829676"/>
            <a:ext cx="303864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3EC4F8-0CB4-4808-AD57-ECAF0FB44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1685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649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134" y="1"/>
            <a:ext cx="303864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A3002-A419-4A6A-804E-1DA11197B563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6888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848" y="4473576"/>
            <a:ext cx="560832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6"/>
            <a:ext cx="3038649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134" y="8829676"/>
            <a:ext cx="303864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1DFEE-E1C8-47BF-A2D2-8BD46EDA0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546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1DFEE-E1C8-47BF-A2D2-8BD46EDA037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322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1DFEE-E1C8-47BF-A2D2-8BD46EDA037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8072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1DFEE-E1C8-47BF-A2D2-8BD46EDA037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0837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1DFEE-E1C8-47BF-A2D2-8BD46EDA037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6444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1DFEE-E1C8-47BF-A2D2-8BD46EDA037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25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1DFEE-E1C8-47BF-A2D2-8BD46EDA037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317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1DFEE-E1C8-47BF-A2D2-8BD46EDA037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73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1DFEE-E1C8-47BF-A2D2-8BD46EDA037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809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1DFEE-E1C8-47BF-A2D2-8BD46EDA037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5489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1DFEE-E1C8-47BF-A2D2-8BD46EDA037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5246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1DFEE-E1C8-47BF-A2D2-8BD46EDA037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5755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1DFEE-E1C8-47BF-A2D2-8BD46EDA037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0621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1DFEE-E1C8-47BF-A2D2-8BD46EDA037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2609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1DFEE-E1C8-47BF-A2D2-8BD46EDA037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57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B74771-64BC-4D4A-AABD-597DF26E7010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0410A-5CDB-4C43-9FC8-CE2CC023AC1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843"/>
            <a:ext cx="8630807" cy="6245157"/>
          </a:xfrm>
          <a:prstGeom prst="rect">
            <a:avLst/>
          </a:prstGeom>
        </p:spPr>
      </p:pic>
      <p:sp>
        <p:nvSpPr>
          <p:cNvPr id="20" name="Content Placeholder 19"/>
          <p:cNvSpPr>
            <a:spLocks noGrp="1"/>
          </p:cNvSpPr>
          <p:nvPr>
            <p:ph sz="quarter" idx="13" hasCustomPrompt="1"/>
          </p:nvPr>
        </p:nvSpPr>
        <p:spPr>
          <a:xfrm>
            <a:off x="3300413" y="2024063"/>
            <a:ext cx="5330825" cy="672956"/>
          </a:xfrm>
        </p:spPr>
        <p:txBody>
          <a:bodyPr>
            <a:normAutofit/>
          </a:bodyPr>
          <a:lstStyle>
            <a:lvl1pPr marL="0" indent="0">
              <a:buNone/>
              <a:defRPr sz="36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Maryland M.O.T.O.R.S</a:t>
            </a:r>
          </a:p>
        </p:txBody>
      </p:sp>
      <p:sp>
        <p:nvSpPr>
          <p:cNvPr id="11" name="Content Placeholder 19"/>
          <p:cNvSpPr>
            <a:spLocks noGrp="1"/>
          </p:cNvSpPr>
          <p:nvPr>
            <p:ph sz="quarter" idx="14"/>
          </p:nvPr>
        </p:nvSpPr>
        <p:spPr>
          <a:xfrm>
            <a:off x="3299982" y="2858924"/>
            <a:ext cx="5330825" cy="672956"/>
          </a:xfrm>
        </p:spPr>
        <p:txBody>
          <a:bodyPr>
            <a:normAutofit/>
          </a:bodyPr>
          <a:lstStyle>
            <a:lvl1pPr marL="0" indent="0">
              <a:buNone/>
              <a:defRPr sz="28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-58783" y="-45720"/>
            <a:ext cx="12250783" cy="6903720"/>
          </a:xfrm>
          <a:prstGeom prst="rect">
            <a:avLst/>
          </a:prstGeom>
        </p:spPr>
        <p:txBody>
          <a:bodyPr rtlCol="0" anchor="ctr">
            <a:spAutoFit/>
          </a:bodyPr>
          <a:lstStyle/>
          <a:p>
            <a:pPr algn="ctr">
              <a:spcBef>
                <a:spcPts val="0"/>
              </a:spcBef>
            </a:pPr>
            <a:endParaRPr lang="en-US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Roboto Condensed" pitchFamily="2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17" y="166212"/>
            <a:ext cx="3514402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626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B74771-64BC-4D4A-AABD-597DF26E7010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0410A-5CDB-4C43-9FC8-CE2CC023A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573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C0C-FC66-4590-BD55-29E450DD3C9E}" type="datetimeFigureOut">
              <a:rPr lang="en-US" smtClean="0"/>
              <a:t>3/22/2024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4636D-B704-4F8C-ADE4-5B0E195695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880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18" y="283706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318" y="1744206"/>
            <a:ext cx="10515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0410A-5CDB-4C43-9FC8-CE2CC023AC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568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18" y="1443582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27318" y="1443582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0410A-5CDB-4C43-9FC8-CE2CC023AC1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3318" y="28370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kern="1200">
                <a:solidFill>
                  <a:srgbClr val="3C6476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348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18" y="1361749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18" y="2185661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5730" y="1361749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25730" y="2185661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93318" y="28370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kern="1200">
                <a:solidFill>
                  <a:srgbClr val="3C6476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7295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0410A-5CDB-4C43-9FC8-CE2CC023AC1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93318" y="28370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kern="1200">
                <a:solidFill>
                  <a:srgbClr val="3C6476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42270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0410A-5CDB-4C43-9FC8-CE2CC023AC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059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0410A-5CDB-4C43-9FC8-CE2CC023AC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179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18" y="1293269"/>
            <a:ext cx="10515600" cy="43513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0410A-5CDB-4C43-9FC8-CE2CC023AC1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3318" y="28370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kern="1200">
                <a:solidFill>
                  <a:srgbClr val="3C6476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32127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0410A-5CDB-4C43-9FC8-CE2CC023AC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803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0410A-5CDB-4C43-9FC8-CE2CC023AC1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050" y="6401751"/>
            <a:ext cx="1611236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400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kern="1200" dirty="0">
          <a:solidFill>
            <a:srgbClr val="3C6476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tags" Target="../tags/tag117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84" Type="http://schemas.openxmlformats.org/officeDocument/2006/relationships/tags" Target="../tags/tag84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6" Type="http://schemas.openxmlformats.org/officeDocument/2006/relationships/tags" Target="../tags/tag16.xml"/><Relationship Id="rId107" Type="http://schemas.openxmlformats.org/officeDocument/2006/relationships/tags" Target="../tags/tag107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123" Type="http://schemas.openxmlformats.org/officeDocument/2006/relationships/tags" Target="../tags/tag123.xml"/><Relationship Id="rId128" Type="http://schemas.openxmlformats.org/officeDocument/2006/relationships/slideLayout" Target="../slideLayouts/slideLayout11.xml"/><Relationship Id="rId5" Type="http://schemas.openxmlformats.org/officeDocument/2006/relationships/tags" Target="../tags/tag5.xml"/><Relationship Id="rId90" Type="http://schemas.openxmlformats.org/officeDocument/2006/relationships/tags" Target="../tags/tag90.xml"/><Relationship Id="rId95" Type="http://schemas.openxmlformats.org/officeDocument/2006/relationships/tags" Target="../tags/tag95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113" Type="http://schemas.openxmlformats.org/officeDocument/2006/relationships/tags" Target="../tags/tag113.xml"/><Relationship Id="rId118" Type="http://schemas.openxmlformats.org/officeDocument/2006/relationships/tags" Target="../tags/tag118.xml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59" Type="http://schemas.openxmlformats.org/officeDocument/2006/relationships/tags" Target="../tags/tag59.xml"/><Relationship Id="rId103" Type="http://schemas.openxmlformats.org/officeDocument/2006/relationships/tags" Target="../tags/tag103.xml"/><Relationship Id="rId108" Type="http://schemas.openxmlformats.org/officeDocument/2006/relationships/tags" Target="../tags/tag108.xml"/><Relationship Id="rId124" Type="http://schemas.openxmlformats.org/officeDocument/2006/relationships/tags" Target="../tags/tag124.xml"/><Relationship Id="rId129" Type="http://schemas.openxmlformats.org/officeDocument/2006/relationships/notesSlide" Target="../notesSlides/notesSlide12.xml"/><Relationship Id="rId54" Type="http://schemas.openxmlformats.org/officeDocument/2006/relationships/tags" Target="../tags/tag54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91" Type="http://schemas.openxmlformats.org/officeDocument/2006/relationships/tags" Target="../tags/tag91.xml"/><Relationship Id="rId96" Type="http://schemas.openxmlformats.org/officeDocument/2006/relationships/tags" Target="../tags/tag96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49" Type="http://schemas.openxmlformats.org/officeDocument/2006/relationships/tags" Target="../tags/tag49.xml"/><Relationship Id="rId114" Type="http://schemas.openxmlformats.org/officeDocument/2006/relationships/tags" Target="../tags/tag114.xml"/><Relationship Id="rId119" Type="http://schemas.openxmlformats.org/officeDocument/2006/relationships/tags" Target="../tags/tag119.xml"/><Relationship Id="rId44" Type="http://schemas.openxmlformats.org/officeDocument/2006/relationships/tags" Target="../tags/tag44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109" Type="http://schemas.openxmlformats.org/officeDocument/2006/relationships/tags" Target="../tags/tag10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04" Type="http://schemas.openxmlformats.org/officeDocument/2006/relationships/tags" Target="../tags/tag104.xml"/><Relationship Id="rId120" Type="http://schemas.openxmlformats.org/officeDocument/2006/relationships/tags" Target="../tags/tag120.xml"/><Relationship Id="rId125" Type="http://schemas.openxmlformats.org/officeDocument/2006/relationships/tags" Target="../tags/tag125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4" Type="http://schemas.openxmlformats.org/officeDocument/2006/relationships/tags" Target="../tags/tag24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115" Type="http://schemas.openxmlformats.org/officeDocument/2006/relationships/tags" Target="../tags/tag115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105" Type="http://schemas.openxmlformats.org/officeDocument/2006/relationships/tags" Target="../tags/tag105.xml"/><Relationship Id="rId126" Type="http://schemas.openxmlformats.org/officeDocument/2006/relationships/tags" Target="../tags/tag126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98" Type="http://schemas.openxmlformats.org/officeDocument/2006/relationships/tags" Target="../tags/tag98.xml"/><Relationship Id="rId121" Type="http://schemas.openxmlformats.org/officeDocument/2006/relationships/tags" Target="../tags/tag121.xml"/><Relationship Id="rId3" Type="http://schemas.openxmlformats.org/officeDocument/2006/relationships/tags" Target="../tags/tag3.xml"/><Relationship Id="rId25" Type="http://schemas.openxmlformats.org/officeDocument/2006/relationships/tags" Target="../tags/tag25.xml"/><Relationship Id="rId46" Type="http://schemas.openxmlformats.org/officeDocument/2006/relationships/tags" Target="../tags/tag46.xml"/><Relationship Id="rId67" Type="http://schemas.openxmlformats.org/officeDocument/2006/relationships/tags" Target="../tags/tag67.xml"/><Relationship Id="rId116" Type="http://schemas.openxmlformats.org/officeDocument/2006/relationships/tags" Target="../tags/tag116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62" Type="http://schemas.openxmlformats.org/officeDocument/2006/relationships/tags" Target="../tags/tag62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111" Type="http://schemas.openxmlformats.org/officeDocument/2006/relationships/tags" Target="../tags/tag111.xml"/><Relationship Id="rId15" Type="http://schemas.openxmlformats.org/officeDocument/2006/relationships/tags" Target="../tags/tag15.xml"/><Relationship Id="rId36" Type="http://schemas.openxmlformats.org/officeDocument/2006/relationships/tags" Target="../tags/tag36.xml"/><Relationship Id="rId57" Type="http://schemas.openxmlformats.org/officeDocument/2006/relationships/tags" Target="../tags/tag57.xml"/><Relationship Id="rId106" Type="http://schemas.openxmlformats.org/officeDocument/2006/relationships/tags" Target="../tags/tag106.xml"/><Relationship Id="rId127" Type="http://schemas.openxmlformats.org/officeDocument/2006/relationships/tags" Target="../tags/tag12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52" Type="http://schemas.openxmlformats.org/officeDocument/2006/relationships/tags" Target="../tags/tag52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94" Type="http://schemas.openxmlformats.org/officeDocument/2006/relationships/tags" Target="../tags/tag94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122" Type="http://schemas.openxmlformats.org/officeDocument/2006/relationships/tags" Target="../tags/tag122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26" Type="http://schemas.openxmlformats.org/officeDocument/2006/relationships/tags" Target="../tags/tag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677214" y="2853622"/>
            <a:ext cx="7786540" cy="672956"/>
          </a:xfrm>
        </p:spPr>
        <p:txBody>
          <a:bodyPr>
            <a:noAutofit/>
          </a:bodyPr>
          <a:lstStyle/>
          <a:p>
            <a:r>
              <a:rPr lang="en-US" sz="4000" dirty="0"/>
              <a:t>MD 2026-2030 SHSP Development</a:t>
            </a:r>
          </a:p>
        </p:txBody>
      </p:sp>
    </p:spTree>
    <p:extLst>
      <p:ext uri="{BB962C8B-B14F-4D97-AF65-F5344CB8AC3E}">
        <p14:creationId xmlns:p14="http://schemas.microsoft.com/office/powerpoint/2010/main" val="1400567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 Draft of 2026-2030 MD SHSP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Compile feedback from interviews, surveys, and workshops</a:t>
            </a:r>
          </a:p>
          <a:p>
            <a:r>
              <a:rPr lang="en-US" dirty="0"/>
              <a:t>Work with writer and graphic designer to develop draft for MHSO review and feedback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i="1" dirty="0"/>
              <a:t>Projected Timeline: </a:t>
            </a:r>
            <a:r>
              <a:rPr lang="en-US" dirty="0"/>
              <a:t>April 2025-June 2025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993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Finalize Document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Incorporate feedback and edits from draft review</a:t>
            </a:r>
          </a:p>
          <a:p>
            <a:r>
              <a:rPr lang="en-US" dirty="0"/>
              <a:t>Submit to Executive Committee and MHSO for final approval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i="1" dirty="0"/>
              <a:t>Projected Timeline: </a:t>
            </a:r>
            <a:r>
              <a:rPr lang="en-US" dirty="0"/>
              <a:t>June 2025-July 2025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308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OTLSHAPE_SL2A_f331de7bed1845dbaeca24d5618f851c_BackgroundRectangle" hidden="1">
            <a:extLst>
              <a:ext uri="{FF2B5EF4-FFF2-40B4-BE49-F238E27FC236}">
                <a16:creationId xmlns:a16="http://schemas.microsoft.com/office/drawing/2014/main" id="{50006A8C-FEE2-4B29-AE67-5FEB28696A2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235031" y="4356100"/>
            <a:ext cx="9029700" cy="279400"/>
          </a:xfrm>
          <a:prstGeom prst="rect">
            <a:avLst/>
          </a:prstGeom>
          <a:solidFill>
            <a:schemeClr val="accent3">
              <a:alpha val="2000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OTLSHAPE_TB_00000000000000000000000000000000_LeftEndCaps" hidden="1">
            <a:extLst>
              <a:ext uri="{FF2B5EF4-FFF2-40B4-BE49-F238E27FC236}">
                <a16:creationId xmlns:a16="http://schemas.microsoft.com/office/drawing/2014/main" id="{85E54F45-ED7C-415A-8583-236336900AA3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-455376" y="-125799"/>
            <a:ext cx="927100" cy="558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GB" sz="3600" b="1">
                <a:solidFill>
                  <a:schemeClr val="accent2"/>
                </a:solidFill>
                <a:latin typeface="Calibri" panose="020F0502020204030204" pitchFamily="34" charset="0"/>
              </a:rPr>
              <a:t>2024</a:t>
            </a:r>
          </a:p>
        </p:txBody>
      </p:sp>
      <p:sp>
        <p:nvSpPr>
          <p:cNvPr id="147" name="OTLSHAPE_SL2A_f331de7bed1845dbaeca24d5618f851c_HeaderRectangle" hidden="1">
            <a:extLst>
              <a:ext uri="{FF2B5EF4-FFF2-40B4-BE49-F238E27FC236}">
                <a16:creationId xmlns:a16="http://schemas.microsoft.com/office/drawing/2014/main" id="{4A38BFD1-5AF3-4996-93BE-D887CFCE2D9B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235031" y="4356100"/>
            <a:ext cx="0" cy="0"/>
          </a:xfrm>
          <a:prstGeom prst="rect">
            <a:avLst/>
          </a:prstGeom>
          <a:solidFill>
            <a:schemeClr val="accent3">
              <a:alpha val="24706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8" name="OTLSHAPE_SL2A_f331de7bed1845dbaeca24d5618f851c_Header" hidden="1">
            <a:extLst>
              <a:ext uri="{FF2B5EF4-FFF2-40B4-BE49-F238E27FC236}">
                <a16:creationId xmlns:a16="http://schemas.microsoft.com/office/drawing/2014/main" id="{66838CE6-5DF7-48AF-BC52-9A695E1DC3B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2700" y="-4465451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en-GB" sz="120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81" name="OTLSHAPE_SL2A_942a7c21b5744a418c1d989f615e2a28_BackgroundRectangle" hidden="1"/>
          <p:cNvSpPr/>
          <p:nvPr>
            <p:custDataLst>
              <p:tags r:id="rId6"/>
            </p:custDataLst>
          </p:nvPr>
        </p:nvSpPr>
        <p:spPr>
          <a:xfrm>
            <a:off x="2235031" y="4699000"/>
            <a:ext cx="9029700" cy="546100"/>
          </a:xfrm>
          <a:prstGeom prst="rect">
            <a:avLst/>
          </a:prstGeom>
          <a:solidFill>
            <a:schemeClr val="accent3">
              <a:alpha val="2000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TLSHAPE_SL2A_04365f56af7847bb950a3bdbeed90140_BackgroundRectangle" hidden="1"/>
          <p:cNvSpPr/>
          <p:nvPr>
            <p:custDataLst>
              <p:tags r:id="rId7"/>
            </p:custDataLst>
          </p:nvPr>
        </p:nvSpPr>
        <p:spPr>
          <a:xfrm>
            <a:off x="2235031" y="5651500"/>
            <a:ext cx="9029700" cy="279400"/>
          </a:xfrm>
          <a:prstGeom prst="rect">
            <a:avLst/>
          </a:prstGeom>
          <a:solidFill>
            <a:schemeClr val="accent3">
              <a:alpha val="2000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TLSHAPE_SL2A_942a7c21b5744a418c1d989f615e2a28_HeaderRectangle" hidden="1"/>
          <p:cNvSpPr/>
          <p:nvPr>
            <p:custDataLst>
              <p:tags r:id="rId8"/>
            </p:custDataLst>
          </p:nvPr>
        </p:nvSpPr>
        <p:spPr>
          <a:xfrm>
            <a:off x="2235031" y="4699000"/>
            <a:ext cx="0" cy="0"/>
          </a:xfrm>
          <a:prstGeom prst="rect">
            <a:avLst/>
          </a:prstGeom>
          <a:solidFill>
            <a:schemeClr val="accent4">
              <a:alpha val="24706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TLSHAPE_SL2A_04365f56af7847bb950a3bdbeed90140_HeaderRectangle" hidden="1"/>
          <p:cNvSpPr/>
          <p:nvPr>
            <p:custDataLst>
              <p:tags r:id="rId9"/>
            </p:custDataLst>
          </p:nvPr>
        </p:nvSpPr>
        <p:spPr>
          <a:xfrm>
            <a:off x="2235031" y="5651500"/>
            <a:ext cx="0" cy="0"/>
          </a:xfrm>
          <a:prstGeom prst="rect">
            <a:avLst/>
          </a:prstGeom>
          <a:solidFill>
            <a:schemeClr val="accent6">
              <a:alpha val="24706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OTLSHAPE_SL2A_942a7c21b5744a418c1d989f615e2a28_Header" hidden="1"/>
          <p:cNvSpPr txBox="1"/>
          <p:nvPr>
            <p:custDataLst>
              <p:tags r:id="rId10"/>
            </p:custDataLst>
          </p:nvPr>
        </p:nvSpPr>
        <p:spPr>
          <a:xfrm>
            <a:off x="12700" y="-3318959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en-US" sz="110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92" name="OTLSHAPE_SL2A_04365f56af7847bb950a3bdbeed90140_Header" hidden="1"/>
          <p:cNvSpPr txBox="1"/>
          <p:nvPr>
            <p:custDataLst>
              <p:tags r:id="rId11"/>
            </p:custDataLst>
          </p:nvPr>
        </p:nvSpPr>
        <p:spPr>
          <a:xfrm>
            <a:off x="12700" y="-3318959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en-US" sz="110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95" name="OTLSHAPE_SLT_89b729f1a1f84a7a8ed4aafd1da20b78_ShapePercentage" hidden="1"/>
          <p:cNvSpPr/>
          <p:nvPr>
            <p:custDataLst>
              <p:tags r:id="rId12"/>
            </p:custDataLst>
          </p:nvPr>
        </p:nvSpPr>
        <p:spPr>
          <a:xfrm>
            <a:off x="4176449" y="4394200"/>
            <a:ext cx="0" cy="0"/>
          </a:xfrm>
          <a:prstGeom prst="rect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OTLSHAPE_SLT_6125831f6cce40da91d1efad4ff35cb3_ShapePercentage" hidden="1"/>
          <p:cNvSpPr/>
          <p:nvPr>
            <p:custDataLst>
              <p:tags r:id="rId13"/>
            </p:custDataLst>
          </p:nvPr>
        </p:nvSpPr>
        <p:spPr>
          <a:xfrm>
            <a:off x="4176449" y="4737100"/>
            <a:ext cx="0" cy="0"/>
          </a:xfrm>
          <a:prstGeom prst="rect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OTLSHAPE_SLT_2ebeabb47062407b92b803164cba839c_ShapePercentage" hidden="1"/>
          <p:cNvSpPr/>
          <p:nvPr>
            <p:custDataLst>
              <p:tags r:id="rId14"/>
            </p:custDataLst>
          </p:nvPr>
        </p:nvSpPr>
        <p:spPr>
          <a:xfrm>
            <a:off x="6810312" y="5003800"/>
            <a:ext cx="0" cy="0"/>
          </a:xfrm>
          <a:prstGeom prst="rect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TLSHAPE_SLT_89b729f1a1f84a7a8ed4aafd1da20b78_Duration" hidden="1"/>
          <p:cNvSpPr txBox="1"/>
          <p:nvPr>
            <p:custDataLst>
              <p:tags r:id="rId15"/>
            </p:custDataLst>
          </p:nvPr>
        </p:nvSpPr>
        <p:spPr>
          <a:xfrm>
            <a:off x="12700" y="-381804"/>
            <a:ext cx="4572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>
                <a:solidFill>
                  <a:schemeClr val="accent2"/>
                </a:solidFill>
                <a:latin typeface="Calibri" panose="020F0502020204030204" pitchFamily="34" charset="0"/>
              </a:rPr>
              <a:t>117 days</a:t>
            </a:r>
          </a:p>
        </p:txBody>
      </p:sp>
      <p:sp>
        <p:nvSpPr>
          <p:cNvPr id="197" name="OTLSHAPE_SLT_89b729f1a1f84a7a8ed4aafd1da20b78_TextPercentage" hidden="1"/>
          <p:cNvSpPr txBox="1"/>
          <p:nvPr>
            <p:custDataLst>
              <p:tags r:id="rId16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198" name="OTLSHAPE_SLT_89b729f1a1f84a7a8ed4aafd1da20b78_StartDate" hidden="1"/>
          <p:cNvSpPr txBox="1"/>
          <p:nvPr>
            <p:custDataLst>
              <p:tags r:id="rId17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99" name="OTLSHAPE_SLT_89b729f1a1f84a7a8ed4aafd1da20b78_EndDate" hidden="1"/>
          <p:cNvSpPr txBox="1"/>
          <p:nvPr>
            <p:custDataLst>
              <p:tags r:id="rId18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205" name="OTLSHAPE_SLT_6125831f6cce40da91d1efad4ff35cb3_TextPercentage" hidden="1"/>
          <p:cNvSpPr txBox="1"/>
          <p:nvPr>
            <p:custDataLst>
              <p:tags r:id="rId19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206" name="OTLSHAPE_SLT_6125831f6cce40da91d1efad4ff35cb3_StartDate" hidden="1"/>
          <p:cNvSpPr txBox="1"/>
          <p:nvPr>
            <p:custDataLst>
              <p:tags r:id="rId20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207" name="OTLSHAPE_SLT_6125831f6cce40da91d1efad4ff35cb3_EndDate" hidden="1"/>
          <p:cNvSpPr txBox="1"/>
          <p:nvPr>
            <p:custDataLst>
              <p:tags r:id="rId21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212" name="OTLSHAPE_SLT_2ebeabb47062407b92b803164cba839c_Duration" hidden="1"/>
          <p:cNvSpPr txBox="1"/>
          <p:nvPr>
            <p:custDataLst>
              <p:tags r:id="rId22"/>
            </p:custDataLst>
          </p:nvPr>
        </p:nvSpPr>
        <p:spPr>
          <a:xfrm>
            <a:off x="12700" y="-304860"/>
            <a:ext cx="3937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>
                <a:solidFill>
                  <a:schemeClr val="accent2"/>
                </a:solidFill>
                <a:latin typeface="Calibri" panose="020F0502020204030204" pitchFamily="34" charset="0"/>
              </a:rPr>
              <a:t>27 days</a:t>
            </a:r>
          </a:p>
        </p:txBody>
      </p:sp>
      <p:sp>
        <p:nvSpPr>
          <p:cNvPr id="213" name="OTLSHAPE_SLT_2ebeabb47062407b92b803164cba839c_TextPercentage" hidden="1"/>
          <p:cNvSpPr txBox="1"/>
          <p:nvPr>
            <p:custDataLst>
              <p:tags r:id="rId23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214" name="OTLSHAPE_SLT_2ebeabb47062407b92b803164cba839c_StartDate" hidden="1"/>
          <p:cNvSpPr txBox="1"/>
          <p:nvPr>
            <p:custDataLst>
              <p:tags r:id="rId24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215" name="OTLSHAPE_SLT_2ebeabb47062407b92b803164cba839c_EndDate" hidden="1"/>
          <p:cNvSpPr txBox="1"/>
          <p:nvPr>
            <p:custDataLst>
              <p:tags r:id="rId25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5" name="OTLSHAPE_TB_00000000000000000000000000000000_ElapsedTime" hidden="1">
            <a:extLst>
              <a:ext uri="{FF2B5EF4-FFF2-40B4-BE49-F238E27FC236}">
                <a16:creationId xmlns:a16="http://schemas.microsoft.com/office/drawing/2014/main" id="{FDB33730-0E0E-4802-A160-4258C9240F60}"/>
              </a:ext>
            </a:extLst>
          </p:cNvPr>
          <p:cNvSpPr/>
          <p:nvPr>
            <p:custDataLst>
              <p:tags r:id="rId26"/>
            </p:custDataLst>
          </p:nvPr>
        </p:nvSpPr>
        <p:spPr>
          <a:xfrm>
            <a:off x="2362031" y="3086100"/>
            <a:ext cx="0" cy="0"/>
          </a:xfrm>
          <a:prstGeom prst="rect">
            <a:avLst/>
          </a:prstGeom>
          <a:solidFill>
            <a:srgbClr val="FF0000">
              <a:alpha val="30196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TLSHAPE_TB_00000000000000000000000000000000_TodayMarkerShape" hidden="1">
            <a:extLst>
              <a:ext uri="{FF2B5EF4-FFF2-40B4-BE49-F238E27FC236}">
                <a16:creationId xmlns:a16="http://schemas.microsoft.com/office/drawing/2014/main" id="{77616C2D-5D2A-4ADA-92FF-275795844359}"/>
              </a:ext>
            </a:extLst>
          </p:cNvPr>
          <p:cNvSpPr/>
          <p:nvPr>
            <p:custDataLst>
              <p:tags r:id="rId27"/>
            </p:custDataLst>
          </p:nvPr>
        </p:nvSpPr>
        <p:spPr>
          <a:xfrm flipV="1">
            <a:off x="2307602" y="2959100"/>
            <a:ext cx="114300" cy="127000"/>
          </a:xfrm>
          <a:prstGeom prst="triangle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TLSHAPE_TB_00000000000000000000000000000000_TodayMarkerText" hidden="1">
            <a:extLst>
              <a:ext uri="{FF2B5EF4-FFF2-40B4-BE49-F238E27FC236}">
                <a16:creationId xmlns:a16="http://schemas.microsoft.com/office/drawing/2014/main" id="{29AB9D88-A180-4B41-A2A9-C66AFB95754F}"/>
              </a:ext>
            </a:extLst>
          </p:cNvPr>
          <p:cNvSpPr txBox="1"/>
          <p:nvPr>
            <p:custDataLst>
              <p:tags r:id="rId28"/>
            </p:custDataLst>
          </p:nvPr>
        </p:nvSpPr>
        <p:spPr>
          <a:xfrm>
            <a:off x="2609353" y="2773045"/>
            <a:ext cx="0" cy="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GB" sz="1200" spc="-12">
                <a:solidFill>
                  <a:schemeClr val="dk1"/>
                </a:solidFill>
                <a:latin typeface="Calibri" panose="020F0502020204030204" pitchFamily="34" charset="0"/>
              </a:rPr>
              <a:t>Today</a:t>
            </a:r>
          </a:p>
        </p:txBody>
      </p:sp>
      <p:sp>
        <p:nvSpPr>
          <p:cNvPr id="235" name="OTLSHAPE_SL2A_d1787446f007493f8217b11114a29075_BackgroundRectangle" hidden="1"/>
          <p:cNvSpPr/>
          <p:nvPr>
            <p:custDataLst>
              <p:tags r:id="rId29"/>
            </p:custDataLst>
          </p:nvPr>
        </p:nvSpPr>
        <p:spPr>
          <a:xfrm>
            <a:off x="2235031" y="5308600"/>
            <a:ext cx="9029700" cy="279400"/>
          </a:xfrm>
          <a:prstGeom prst="rect">
            <a:avLst/>
          </a:prstGeom>
          <a:solidFill>
            <a:schemeClr val="accent3">
              <a:alpha val="2000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OTLSHAPE_SL2A_d1787446f007493f8217b11114a29075_HeaderRectangle" hidden="1"/>
          <p:cNvSpPr/>
          <p:nvPr>
            <p:custDataLst>
              <p:tags r:id="rId30"/>
            </p:custDataLst>
          </p:nvPr>
        </p:nvSpPr>
        <p:spPr>
          <a:xfrm>
            <a:off x="2235031" y="5308600"/>
            <a:ext cx="0" cy="0"/>
          </a:xfrm>
          <a:prstGeom prst="rect">
            <a:avLst/>
          </a:prstGeom>
          <a:solidFill>
            <a:schemeClr val="accent1">
              <a:alpha val="24706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OTLSHAPE_SLT_3c000bd2fe764336ba7fda5673466315_ShapePercentage" hidden="1"/>
          <p:cNvSpPr/>
          <p:nvPr>
            <p:custDataLst>
              <p:tags r:id="rId31"/>
            </p:custDataLst>
          </p:nvPr>
        </p:nvSpPr>
        <p:spPr>
          <a:xfrm>
            <a:off x="7688287" y="5346700"/>
            <a:ext cx="0" cy="0"/>
          </a:xfrm>
          <a:prstGeom prst="rect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OTLSHAPE_SLT_99f468b97b0a437d93e1dbd965493e12_ShapePercentage" hidden="1"/>
          <p:cNvSpPr/>
          <p:nvPr>
            <p:custDataLst>
              <p:tags r:id="rId32"/>
            </p:custDataLst>
          </p:nvPr>
        </p:nvSpPr>
        <p:spPr>
          <a:xfrm>
            <a:off x="9502706" y="5689600"/>
            <a:ext cx="0" cy="0"/>
          </a:xfrm>
          <a:prstGeom prst="rect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OTLSHAPE_SL2A_d1787446f007493f8217b11114a29075_Header" hidden="1"/>
          <p:cNvSpPr txBox="1"/>
          <p:nvPr>
            <p:custDataLst>
              <p:tags r:id="rId33"/>
            </p:custDataLst>
          </p:nvPr>
        </p:nvSpPr>
        <p:spPr>
          <a:xfrm>
            <a:off x="12700" y="-3234321"/>
            <a:ext cx="0" cy="1692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en-US" sz="110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238" name="OTLSHAPE_SLT_3c000bd2fe764336ba7fda5673466315_Duration" hidden="1"/>
          <p:cNvSpPr txBox="1"/>
          <p:nvPr>
            <p:custDataLst>
              <p:tags r:id="rId34"/>
            </p:custDataLst>
          </p:nvPr>
        </p:nvSpPr>
        <p:spPr>
          <a:xfrm>
            <a:off x="12700" y="-304860"/>
            <a:ext cx="3937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>
                <a:solidFill>
                  <a:schemeClr val="accent2"/>
                </a:solidFill>
                <a:latin typeface="Calibri" panose="020F0502020204030204" pitchFamily="34" charset="0"/>
              </a:rPr>
              <a:t>56 days</a:t>
            </a:r>
          </a:p>
        </p:txBody>
      </p:sp>
      <p:sp>
        <p:nvSpPr>
          <p:cNvPr id="239" name="OTLSHAPE_SLT_3c000bd2fe764336ba7fda5673466315_TextPercentage" hidden="1"/>
          <p:cNvSpPr txBox="1"/>
          <p:nvPr>
            <p:custDataLst>
              <p:tags r:id="rId35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240" name="OTLSHAPE_SLT_3c000bd2fe764336ba7fda5673466315_StartDate" hidden="1"/>
          <p:cNvSpPr txBox="1"/>
          <p:nvPr>
            <p:custDataLst>
              <p:tags r:id="rId36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241" name="OTLSHAPE_SLT_3c000bd2fe764336ba7fda5673466315_EndDate" hidden="1"/>
          <p:cNvSpPr txBox="1"/>
          <p:nvPr>
            <p:custDataLst>
              <p:tags r:id="rId37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246" name="OTLSHAPE_SLT_99f468b97b0a437d93e1dbd965493e12_Duration" hidden="1"/>
          <p:cNvSpPr txBox="1"/>
          <p:nvPr>
            <p:custDataLst>
              <p:tags r:id="rId38"/>
            </p:custDataLst>
          </p:nvPr>
        </p:nvSpPr>
        <p:spPr>
          <a:xfrm>
            <a:off x="12700" y="-304860"/>
            <a:ext cx="3937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>
                <a:solidFill>
                  <a:schemeClr val="accent2"/>
                </a:solidFill>
                <a:latin typeface="Calibri" panose="020F0502020204030204" pitchFamily="34" charset="0"/>
              </a:rPr>
              <a:t>60 days</a:t>
            </a:r>
          </a:p>
        </p:txBody>
      </p:sp>
      <p:sp>
        <p:nvSpPr>
          <p:cNvPr id="247" name="OTLSHAPE_SLT_99f468b97b0a437d93e1dbd965493e12_TextPercentage" hidden="1"/>
          <p:cNvSpPr txBox="1"/>
          <p:nvPr>
            <p:custDataLst>
              <p:tags r:id="rId39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248" name="OTLSHAPE_SLT_99f468b97b0a437d93e1dbd965493e12_StartDate" hidden="1"/>
          <p:cNvSpPr txBox="1"/>
          <p:nvPr>
            <p:custDataLst>
              <p:tags r:id="rId40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249" name="OTLSHAPE_SLT_99f468b97b0a437d93e1dbd965493e12_EndDate" hidden="1"/>
          <p:cNvSpPr txBox="1"/>
          <p:nvPr>
            <p:custDataLst>
              <p:tags r:id="rId41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273" name="OTLSHAPE_SLT_89b729f1a1f84a7a8ed4aafd1da20b78_JoinedDate" hidden="1"/>
          <p:cNvSpPr txBox="1"/>
          <p:nvPr>
            <p:custDataLst>
              <p:tags r:id="rId42"/>
            </p:custDataLst>
          </p:nvPr>
        </p:nvSpPr>
        <p:spPr>
          <a:xfrm>
            <a:off x="7166520" y="4418288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en-US" sz="1000" spc="-2" dirty="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204" name="OTLSHAPE_SLT_6125831f6cce40da91d1efad4ff35cb3_Duration" hidden="1"/>
          <p:cNvSpPr txBox="1"/>
          <p:nvPr>
            <p:custDataLst>
              <p:tags r:id="rId43"/>
            </p:custDataLst>
          </p:nvPr>
        </p:nvSpPr>
        <p:spPr>
          <a:xfrm>
            <a:off x="3569128" y="4684244"/>
            <a:ext cx="4572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>
                <a:solidFill>
                  <a:schemeClr val="accent2"/>
                </a:solidFill>
                <a:latin typeface="Calibri" panose="020F0502020204030204" pitchFamily="34" charset="0"/>
              </a:rPr>
              <a:t>117 days</a:t>
            </a:r>
          </a:p>
        </p:txBody>
      </p:sp>
      <p:sp>
        <p:nvSpPr>
          <p:cNvPr id="259" name="OTLSHAPE_SLT_3c000bd2fe764336ba7fda5673466315_JoinedDate" hidden="1"/>
          <p:cNvSpPr txBox="1"/>
          <p:nvPr>
            <p:custDataLst>
              <p:tags r:id="rId44"/>
            </p:custDataLst>
          </p:nvPr>
        </p:nvSpPr>
        <p:spPr>
          <a:xfrm>
            <a:off x="8733385" y="5370788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en-US" sz="1000" spc="-4" dirty="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260" name="OTLSHAPE_SLT_99f468b97b0a437d93e1dbd965493e12_JoinedDate" hidden="1"/>
          <p:cNvSpPr txBox="1"/>
          <p:nvPr>
            <p:custDataLst>
              <p:tags r:id="rId45"/>
            </p:custDataLst>
          </p:nvPr>
        </p:nvSpPr>
        <p:spPr>
          <a:xfrm>
            <a:off x="11229746" y="5713688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en-US" sz="1000" spc="-4" dirty="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275" name="OTLSHAPE_SLT_2ebeabb47062407b92b803164cba839c_JoinedDate" hidden="1"/>
          <p:cNvSpPr txBox="1"/>
          <p:nvPr>
            <p:custDataLst>
              <p:tags r:id="rId46"/>
            </p:custDataLst>
          </p:nvPr>
        </p:nvSpPr>
        <p:spPr>
          <a:xfrm>
            <a:off x="7166520" y="5027888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en-US" sz="1000" spc="-2" dirty="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278" name="OTLSHAPE_SLT_6125831f6cce40da91d1efad4ff35cb3_JoinedDate" hidden="1"/>
          <p:cNvSpPr txBox="1"/>
          <p:nvPr>
            <p:custDataLst>
              <p:tags r:id="rId47"/>
            </p:custDataLst>
          </p:nvPr>
        </p:nvSpPr>
        <p:spPr>
          <a:xfrm>
            <a:off x="7166520" y="4761188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en-US" sz="1000" spc="-2" dirty="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279" name="OTLSHAPE_TB_00000000000000000000000000000000_RightEndCaps" hidden="1"/>
          <p:cNvSpPr txBox="1"/>
          <p:nvPr>
            <p:custDataLst>
              <p:tags r:id="rId48"/>
            </p:custDataLst>
          </p:nvPr>
        </p:nvSpPr>
        <p:spPr>
          <a:xfrm>
            <a:off x="-221339" y="12700"/>
            <a:ext cx="469900" cy="276999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b="1">
                <a:solidFill>
                  <a:srgbClr val="7C7C7C"/>
                </a:solidFill>
                <a:latin typeface="Calibri" panose="020F0502020204030204" pitchFamily="34" charset="0"/>
              </a:rPr>
              <a:t>2025</a:t>
            </a:r>
          </a:p>
        </p:txBody>
      </p:sp>
      <p:sp>
        <p:nvSpPr>
          <p:cNvPr id="301" name="OTLSHAPE_SL2A_3146f71ce5904084802d4065bc2dcfb3_BackgroundRectangle" hidden="1"/>
          <p:cNvSpPr/>
          <p:nvPr>
            <p:custDataLst>
              <p:tags r:id="rId49"/>
            </p:custDataLst>
          </p:nvPr>
        </p:nvSpPr>
        <p:spPr>
          <a:xfrm>
            <a:off x="2235031" y="3670300"/>
            <a:ext cx="9029700" cy="279400"/>
          </a:xfrm>
          <a:prstGeom prst="rect">
            <a:avLst/>
          </a:prstGeom>
          <a:solidFill>
            <a:schemeClr val="accent3">
              <a:alpha val="2000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" name="OTLSHAPE_SL2A_26b1477f92744f19b33381b6f24df354_BackgroundRectangle" hidden="1"/>
          <p:cNvSpPr/>
          <p:nvPr>
            <p:custDataLst>
              <p:tags r:id="rId50"/>
            </p:custDataLst>
          </p:nvPr>
        </p:nvSpPr>
        <p:spPr>
          <a:xfrm>
            <a:off x="2235031" y="4013200"/>
            <a:ext cx="9029700" cy="279400"/>
          </a:xfrm>
          <a:prstGeom prst="rect">
            <a:avLst/>
          </a:prstGeom>
          <a:solidFill>
            <a:schemeClr val="accent3">
              <a:alpha val="2000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" name="OTLSHAPE_SL2A_3146f71ce5904084802d4065bc2dcfb3_HeaderRectangle" hidden="1"/>
          <p:cNvSpPr/>
          <p:nvPr>
            <p:custDataLst>
              <p:tags r:id="rId51"/>
            </p:custDataLst>
          </p:nvPr>
        </p:nvSpPr>
        <p:spPr>
          <a:xfrm>
            <a:off x="2235031" y="3670300"/>
            <a:ext cx="0" cy="0"/>
          </a:xfrm>
          <a:prstGeom prst="rect">
            <a:avLst/>
          </a:prstGeom>
          <a:solidFill>
            <a:schemeClr val="accent3">
              <a:alpha val="24706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" name="OTLSHAPE_SL2A_26b1477f92744f19b33381b6f24df354_HeaderRectangle" hidden="1"/>
          <p:cNvSpPr/>
          <p:nvPr>
            <p:custDataLst>
              <p:tags r:id="rId52"/>
            </p:custDataLst>
          </p:nvPr>
        </p:nvSpPr>
        <p:spPr>
          <a:xfrm>
            <a:off x="2235031" y="4013200"/>
            <a:ext cx="0" cy="0"/>
          </a:xfrm>
          <a:prstGeom prst="rect">
            <a:avLst/>
          </a:prstGeom>
          <a:solidFill>
            <a:schemeClr val="accent3">
              <a:alpha val="24706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3" name="OTLSHAPE_SLT_cbc6053273674742982e85d542978064_ShapePercentage" hidden="1"/>
          <p:cNvSpPr/>
          <p:nvPr>
            <p:custDataLst>
              <p:tags r:id="rId53"/>
            </p:custDataLst>
          </p:nvPr>
        </p:nvSpPr>
        <p:spPr>
          <a:xfrm>
            <a:off x="2391276" y="3719280"/>
            <a:ext cx="0" cy="0"/>
          </a:xfrm>
          <a:prstGeom prst="roundRect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4" name="OTLSHAPE_SLT_cf25e7caeb934b75b1efd2db71905ad5_ShapePercentage" hidden="1"/>
          <p:cNvSpPr/>
          <p:nvPr>
            <p:custDataLst>
              <p:tags r:id="rId54"/>
            </p:custDataLst>
          </p:nvPr>
        </p:nvSpPr>
        <p:spPr>
          <a:xfrm>
            <a:off x="3298495" y="4051300"/>
            <a:ext cx="0" cy="0"/>
          </a:xfrm>
          <a:prstGeom prst="roundRect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" name="OTLSHAPE_SL2A_3146f71ce5904084802d4065bc2dcfb3_Header" hidden="1"/>
          <p:cNvSpPr txBox="1"/>
          <p:nvPr>
            <p:custDataLst>
              <p:tags r:id="rId55"/>
            </p:custDataLst>
          </p:nvPr>
        </p:nvSpPr>
        <p:spPr>
          <a:xfrm>
            <a:off x="12700" y="-2157126"/>
            <a:ext cx="0" cy="18466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en-US" sz="120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311" name="OTLSHAPE_SL2A_26b1477f92744f19b33381b6f24df354_Header" hidden="1"/>
          <p:cNvSpPr txBox="1"/>
          <p:nvPr>
            <p:custDataLst>
              <p:tags r:id="rId56"/>
            </p:custDataLst>
          </p:nvPr>
        </p:nvSpPr>
        <p:spPr>
          <a:xfrm>
            <a:off x="12700" y="-2157126"/>
            <a:ext cx="0" cy="18466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en-US" sz="120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304" name="OTLSHAPE_SLT_cbc6053273674742982e85d542978064_Duration" hidden="1"/>
          <p:cNvSpPr txBox="1"/>
          <p:nvPr>
            <p:custDataLst>
              <p:tags r:id="rId57"/>
            </p:custDataLst>
          </p:nvPr>
        </p:nvSpPr>
        <p:spPr>
          <a:xfrm>
            <a:off x="12700" y="-310466"/>
            <a:ext cx="3937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>
                <a:solidFill>
                  <a:schemeClr val="accent2"/>
                </a:solidFill>
                <a:latin typeface="Calibri" panose="020F0502020204030204" pitchFamily="34" charset="0"/>
              </a:rPr>
              <a:t>30 days</a:t>
            </a:r>
          </a:p>
        </p:txBody>
      </p:sp>
      <p:sp>
        <p:nvSpPr>
          <p:cNvPr id="305" name="OTLSHAPE_SLT_cbc6053273674742982e85d542978064_TextPercentage" hidden="1"/>
          <p:cNvSpPr txBox="1"/>
          <p:nvPr>
            <p:custDataLst>
              <p:tags r:id="rId58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306" name="OTLSHAPE_SLT_cbc6053273674742982e85d542978064_JoinedDate" hidden="1"/>
          <p:cNvSpPr txBox="1"/>
          <p:nvPr>
            <p:custDataLst>
              <p:tags r:id="rId59"/>
            </p:custDataLst>
          </p:nvPr>
        </p:nvSpPr>
        <p:spPr>
          <a:xfrm>
            <a:off x="12700" y="-618242"/>
            <a:ext cx="7112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>
                <a:solidFill>
                  <a:schemeClr val="dk2"/>
                </a:solidFill>
                <a:latin typeface="Calibri" panose="020F0502020204030204" pitchFamily="34" charset="0"/>
              </a:rPr>
              <a:t>Oct 1 - Oct 31</a:t>
            </a:r>
          </a:p>
        </p:txBody>
      </p:sp>
      <p:sp>
        <p:nvSpPr>
          <p:cNvPr id="307" name="OTLSHAPE_SLT_cbc6053273674742982e85d542978064_StartDate" hidden="1"/>
          <p:cNvSpPr txBox="1"/>
          <p:nvPr>
            <p:custDataLst>
              <p:tags r:id="rId60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308" name="OTLSHAPE_SLT_cbc6053273674742982e85d542978064_EndDate" hidden="1"/>
          <p:cNvSpPr txBox="1"/>
          <p:nvPr>
            <p:custDataLst>
              <p:tags r:id="rId61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315" name="OTLSHAPE_SLT_cf25e7caeb934b75b1efd2db71905ad5_Duration" hidden="1"/>
          <p:cNvSpPr txBox="1"/>
          <p:nvPr>
            <p:custDataLst>
              <p:tags r:id="rId62"/>
            </p:custDataLst>
          </p:nvPr>
        </p:nvSpPr>
        <p:spPr>
          <a:xfrm>
            <a:off x="12700" y="-310466"/>
            <a:ext cx="3937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>
                <a:solidFill>
                  <a:schemeClr val="accent2"/>
                </a:solidFill>
                <a:latin typeface="Calibri" panose="020F0502020204030204" pitchFamily="34" charset="0"/>
              </a:rPr>
              <a:t>29 days</a:t>
            </a:r>
          </a:p>
        </p:txBody>
      </p:sp>
      <p:sp>
        <p:nvSpPr>
          <p:cNvPr id="316" name="OTLSHAPE_SLT_cf25e7caeb934b75b1efd2db71905ad5_TextPercentage" hidden="1"/>
          <p:cNvSpPr txBox="1"/>
          <p:nvPr>
            <p:custDataLst>
              <p:tags r:id="rId63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317" name="OTLSHAPE_SLT_cf25e7caeb934b75b1efd2db71905ad5_JoinedDate" hidden="1"/>
          <p:cNvSpPr txBox="1"/>
          <p:nvPr>
            <p:custDataLst>
              <p:tags r:id="rId64"/>
            </p:custDataLst>
          </p:nvPr>
        </p:nvSpPr>
        <p:spPr>
          <a:xfrm>
            <a:off x="12700" y="-618242"/>
            <a:ext cx="7620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>
                <a:solidFill>
                  <a:schemeClr val="dk2"/>
                </a:solidFill>
                <a:latin typeface="Calibri" panose="020F0502020204030204" pitchFamily="34" charset="0"/>
              </a:rPr>
              <a:t>Nov 1 - Nov 30</a:t>
            </a:r>
          </a:p>
        </p:txBody>
      </p:sp>
      <p:sp>
        <p:nvSpPr>
          <p:cNvPr id="318" name="OTLSHAPE_SLT_cf25e7caeb934b75b1efd2db71905ad5_StartDate" hidden="1"/>
          <p:cNvSpPr txBox="1"/>
          <p:nvPr>
            <p:custDataLst>
              <p:tags r:id="rId65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319" name="OTLSHAPE_SLT_cf25e7caeb934b75b1efd2db71905ad5_EndDate" hidden="1"/>
          <p:cNvSpPr txBox="1"/>
          <p:nvPr>
            <p:custDataLst>
              <p:tags r:id="rId66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73" name="OTLSHAPE_SL_abe7f2a5cc8e453abb02837ae646cf3e_BackgroundRectangle"/>
          <p:cNvSpPr/>
          <p:nvPr>
            <p:custDataLst>
              <p:tags r:id="rId67"/>
            </p:custDataLst>
          </p:nvPr>
        </p:nvSpPr>
        <p:spPr>
          <a:xfrm>
            <a:off x="384011" y="4422480"/>
            <a:ext cx="11201400" cy="279400"/>
          </a:xfrm>
          <a:prstGeom prst="rect">
            <a:avLst/>
          </a:prstGeom>
          <a:solidFill>
            <a:schemeClr val="accent3">
              <a:alpha val="2000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TLSHAPE_SL_9eb76584bb32452eac07fb2637baea1a_BackgroundRectangle">
            <a:extLst>
              <a:ext uri="{FF2B5EF4-FFF2-40B4-BE49-F238E27FC236}">
                <a16:creationId xmlns:a16="http://schemas.microsoft.com/office/drawing/2014/main" id="{CBFD80A7-78B0-4945-A171-DAABA3BA3AE0}"/>
              </a:ext>
            </a:extLst>
          </p:cNvPr>
          <p:cNvSpPr/>
          <p:nvPr>
            <p:custDataLst>
              <p:tags r:id="rId68"/>
            </p:custDataLst>
          </p:nvPr>
        </p:nvSpPr>
        <p:spPr>
          <a:xfrm>
            <a:off x="384011" y="3469980"/>
            <a:ext cx="11201400" cy="279400"/>
          </a:xfrm>
          <a:prstGeom prst="rect">
            <a:avLst/>
          </a:prstGeom>
          <a:solidFill>
            <a:schemeClr val="lt2">
              <a:alpha val="1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0" name="OTLSHAPE_SL_446c2e86e3e34d688707fda663b7e557_BackgroundRectangle"/>
          <p:cNvSpPr/>
          <p:nvPr>
            <p:custDataLst>
              <p:tags r:id="rId69"/>
            </p:custDataLst>
          </p:nvPr>
        </p:nvSpPr>
        <p:spPr>
          <a:xfrm>
            <a:off x="384011" y="3812880"/>
            <a:ext cx="11201400" cy="546100"/>
          </a:xfrm>
          <a:prstGeom prst="rect">
            <a:avLst/>
          </a:prstGeom>
          <a:solidFill>
            <a:schemeClr val="accent2">
              <a:alpha val="1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TLSHAPE_SL_7da56432793f46fc8f59491e3c36c2f8_BackgroundRectangle"/>
          <p:cNvSpPr/>
          <p:nvPr>
            <p:custDataLst>
              <p:tags r:id="rId70"/>
            </p:custDataLst>
          </p:nvPr>
        </p:nvSpPr>
        <p:spPr>
          <a:xfrm>
            <a:off x="384011" y="4765380"/>
            <a:ext cx="11201400" cy="279400"/>
          </a:xfrm>
          <a:prstGeom prst="rect">
            <a:avLst/>
          </a:prstGeom>
          <a:solidFill>
            <a:srgbClr val="737373">
              <a:alpha val="14902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" name="OTLSHAPE_SL_79f05e8de72e4cc385fce875fa65517f_BackgroundRectangle"/>
          <p:cNvSpPr/>
          <p:nvPr>
            <p:custDataLst>
              <p:tags r:id="rId71"/>
            </p:custDataLst>
          </p:nvPr>
        </p:nvSpPr>
        <p:spPr>
          <a:xfrm>
            <a:off x="384011" y="2784180"/>
            <a:ext cx="11201400" cy="279400"/>
          </a:xfrm>
          <a:prstGeom prst="rect">
            <a:avLst/>
          </a:prstGeom>
          <a:solidFill>
            <a:schemeClr val="accent2">
              <a:alpha val="1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OTLSHAPE_SL_8911bceb679441adb3756a794b682f31_BackgroundRectangle"/>
          <p:cNvSpPr/>
          <p:nvPr>
            <p:custDataLst>
              <p:tags r:id="rId72"/>
            </p:custDataLst>
          </p:nvPr>
        </p:nvSpPr>
        <p:spPr>
          <a:xfrm>
            <a:off x="384011" y="3127080"/>
            <a:ext cx="11201400" cy="279400"/>
          </a:xfrm>
          <a:prstGeom prst="rect">
            <a:avLst/>
          </a:prstGeom>
          <a:solidFill>
            <a:schemeClr val="accent1">
              <a:alpha val="1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TLSHAPE_TB_00000000000000000000000000000000_ScaleContainer">
            <a:extLst>
              <a:ext uri="{FF2B5EF4-FFF2-40B4-BE49-F238E27FC236}">
                <a16:creationId xmlns:a16="http://schemas.microsoft.com/office/drawing/2014/main" id="{7E489D6D-6065-4E5E-A980-56AF951DD0DD}"/>
              </a:ext>
            </a:extLst>
          </p:cNvPr>
          <p:cNvSpPr/>
          <p:nvPr>
            <p:custDataLst>
              <p:tags r:id="rId73"/>
            </p:custDataLst>
          </p:nvPr>
        </p:nvSpPr>
        <p:spPr>
          <a:xfrm>
            <a:off x="2682542" y="2199980"/>
            <a:ext cx="8902700" cy="381000"/>
          </a:xfrm>
          <a:prstGeom prst="rect">
            <a:avLst/>
          </a:prstGeom>
          <a:solidFill>
            <a:srgbClr val="7C7C7C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OTLSHAPE_SL_9eb76584bb32452eac07fb2637baea1a_HeaderRectangle">
            <a:extLst>
              <a:ext uri="{FF2B5EF4-FFF2-40B4-BE49-F238E27FC236}">
                <a16:creationId xmlns:a16="http://schemas.microsoft.com/office/drawing/2014/main" id="{DF3FFD9A-CA53-41CC-AEAC-A2CA77C63156}"/>
              </a:ext>
            </a:extLst>
          </p:cNvPr>
          <p:cNvSpPr/>
          <p:nvPr>
            <p:custDataLst>
              <p:tags r:id="rId74"/>
            </p:custDataLst>
          </p:nvPr>
        </p:nvSpPr>
        <p:spPr>
          <a:xfrm>
            <a:off x="384011" y="3469980"/>
            <a:ext cx="2171700" cy="279400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1" name="OTLSHAPE_SL_446c2e86e3e34d688707fda663b7e557_HeaderRectangle"/>
          <p:cNvSpPr/>
          <p:nvPr>
            <p:custDataLst>
              <p:tags r:id="rId75"/>
            </p:custDataLst>
          </p:nvPr>
        </p:nvSpPr>
        <p:spPr>
          <a:xfrm>
            <a:off x="384011" y="3812880"/>
            <a:ext cx="2171700" cy="5461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TLSHAPE_SL_abe7f2a5cc8e453abb02837ae646cf3e_HeaderRectangle"/>
          <p:cNvSpPr/>
          <p:nvPr>
            <p:custDataLst>
              <p:tags r:id="rId76"/>
            </p:custDataLst>
          </p:nvPr>
        </p:nvSpPr>
        <p:spPr>
          <a:xfrm>
            <a:off x="384011" y="4422480"/>
            <a:ext cx="2171700" cy="2794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OTLSHAPE_SL_7da56432793f46fc8f59491e3c36c2f8_HeaderRectangle"/>
          <p:cNvSpPr/>
          <p:nvPr>
            <p:custDataLst>
              <p:tags r:id="rId77"/>
            </p:custDataLst>
          </p:nvPr>
        </p:nvSpPr>
        <p:spPr>
          <a:xfrm>
            <a:off x="384011" y="4765380"/>
            <a:ext cx="2171700" cy="279400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" name="OTLSHAPE_SL_79f05e8de72e4cc385fce875fa65517f_HeaderRectangle"/>
          <p:cNvSpPr/>
          <p:nvPr>
            <p:custDataLst>
              <p:tags r:id="rId78"/>
            </p:custDataLst>
          </p:nvPr>
        </p:nvSpPr>
        <p:spPr>
          <a:xfrm>
            <a:off x="384011" y="2784180"/>
            <a:ext cx="2171700" cy="2794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" name="OTLSHAPE_SL_8911bceb679441adb3756a794b682f31_HeaderRectangle"/>
          <p:cNvSpPr/>
          <p:nvPr>
            <p:custDataLst>
              <p:tags r:id="rId79"/>
            </p:custDataLst>
          </p:nvPr>
        </p:nvSpPr>
        <p:spPr>
          <a:xfrm>
            <a:off x="384011" y="3127080"/>
            <a:ext cx="2171700" cy="2794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OTLSHAPE_G_00000000000000000000000000000000_ShapeBelow0">
            <a:extLst>
              <a:ext uri="{FF2B5EF4-FFF2-40B4-BE49-F238E27FC236}">
                <a16:creationId xmlns:a16="http://schemas.microsoft.com/office/drawing/2014/main" id="{CF92E5D9-0F0F-4898-B724-25ED0EC1CA90}"/>
              </a:ext>
            </a:extLst>
          </p:cNvPr>
          <p:cNvCxnSpPr/>
          <p:nvPr>
            <p:custDataLst>
              <p:tags r:id="rId80"/>
            </p:custDataLst>
          </p:nvPr>
        </p:nvCxnSpPr>
        <p:spPr>
          <a:xfrm>
            <a:off x="3589761" y="2580980"/>
            <a:ext cx="0" cy="2463800"/>
          </a:xfrm>
          <a:prstGeom prst="line">
            <a:avLst/>
          </a:prstGeom>
          <a:ln w="9525" cap="flat" cmpd="sng" algn="ctr">
            <a:solidFill>
              <a:schemeClr val="accent1">
                <a:alpha val="14902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OTLSHAPE_G_00000000000000000000000000000000_ShapeBelow1">
            <a:extLst>
              <a:ext uri="{FF2B5EF4-FFF2-40B4-BE49-F238E27FC236}">
                <a16:creationId xmlns:a16="http://schemas.microsoft.com/office/drawing/2014/main" id="{4CDA8A34-436F-4797-B4DE-57E5216AA215}"/>
              </a:ext>
            </a:extLst>
          </p:cNvPr>
          <p:cNvCxnSpPr/>
          <p:nvPr>
            <p:custDataLst>
              <p:tags r:id="rId81"/>
            </p:custDataLst>
          </p:nvPr>
        </p:nvCxnSpPr>
        <p:spPr>
          <a:xfrm>
            <a:off x="4467715" y="2580980"/>
            <a:ext cx="0" cy="2463800"/>
          </a:xfrm>
          <a:prstGeom prst="line">
            <a:avLst/>
          </a:prstGeom>
          <a:ln w="9525" cap="flat" cmpd="sng" algn="ctr">
            <a:solidFill>
              <a:schemeClr val="accent1">
                <a:alpha val="14902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OTLSHAPE_G_00000000000000000000000000000000_ShapeBelow2">
            <a:extLst>
              <a:ext uri="{FF2B5EF4-FFF2-40B4-BE49-F238E27FC236}">
                <a16:creationId xmlns:a16="http://schemas.microsoft.com/office/drawing/2014/main" id="{36C4BF34-4DDF-4AD3-8CDB-C9E0A3E60BF3}"/>
              </a:ext>
            </a:extLst>
          </p:cNvPr>
          <p:cNvCxnSpPr/>
          <p:nvPr>
            <p:custDataLst>
              <p:tags r:id="rId82"/>
            </p:custDataLst>
          </p:nvPr>
        </p:nvCxnSpPr>
        <p:spPr>
          <a:xfrm>
            <a:off x="5374935" y="2580980"/>
            <a:ext cx="0" cy="2463800"/>
          </a:xfrm>
          <a:prstGeom prst="line">
            <a:avLst/>
          </a:prstGeom>
          <a:ln w="9525" cap="flat" cmpd="sng" algn="ctr">
            <a:solidFill>
              <a:schemeClr val="accent1">
                <a:alpha val="14902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OTLSHAPE_G_00000000000000000000000000000000_ShapeBelow3">
            <a:extLst>
              <a:ext uri="{FF2B5EF4-FFF2-40B4-BE49-F238E27FC236}">
                <a16:creationId xmlns:a16="http://schemas.microsoft.com/office/drawing/2014/main" id="{EE441D76-E887-4F73-B17D-6E7C456254AB}"/>
              </a:ext>
            </a:extLst>
          </p:cNvPr>
          <p:cNvCxnSpPr/>
          <p:nvPr>
            <p:custDataLst>
              <p:tags r:id="rId83"/>
            </p:custDataLst>
          </p:nvPr>
        </p:nvCxnSpPr>
        <p:spPr>
          <a:xfrm>
            <a:off x="6282154" y="2580980"/>
            <a:ext cx="0" cy="2463800"/>
          </a:xfrm>
          <a:prstGeom prst="line">
            <a:avLst/>
          </a:prstGeom>
          <a:ln w="9525" cap="flat" cmpd="sng" algn="ctr">
            <a:solidFill>
              <a:schemeClr val="accent1">
                <a:alpha val="14902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OTLSHAPE_G_00000000000000000000000000000000_ShapeBelow4"/>
          <p:cNvCxnSpPr/>
          <p:nvPr>
            <p:custDataLst>
              <p:tags r:id="rId84"/>
            </p:custDataLst>
          </p:nvPr>
        </p:nvCxnSpPr>
        <p:spPr>
          <a:xfrm>
            <a:off x="7101578" y="2580980"/>
            <a:ext cx="0" cy="2463800"/>
          </a:xfrm>
          <a:prstGeom prst="line">
            <a:avLst/>
          </a:prstGeom>
          <a:ln w="9525" cap="flat" cmpd="sng" algn="ctr">
            <a:solidFill>
              <a:schemeClr val="accent1">
                <a:alpha val="14902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OTLSHAPE_G_00000000000000000000000000000000_ShapeBelow5"/>
          <p:cNvCxnSpPr/>
          <p:nvPr>
            <p:custDataLst>
              <p:tags r:id="rId85"/>
            </p:custDataLst>
          </p:nvPr>
        </p:nvCxnSpPr>
        <p:spPr>
          <a:xfrm>
            <a:off x="8008798" y="2580980"/>
            <a:ext cx="0" cy="2463800"/>
          </a:xfrm>
          <a:prstGeom prst="line">
            <a:avLst/>
          </a:prstGeom>
          <a:ln w="9525" cap="flat" cmpd="sng" algn="ctr">
            <a:solidFill>
              <a:schemeClr val="accent1">
                <a:alpha val="14902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OTLSHAPE_G_00000000000000000000000000000000_ShapeBelow6"/>
          <p:cNvCxnSpPr/>
          <p:nvPr>
            <p:custDataLst>
              <p:tags r:id="rId86"/>
            </p:custDataLst>
          </p:nvPr>
        </p:nvCxnSpPr>
        <p:spPr>
          <a:xfrm>
            <a:off x="8886752" y="2580980"/>
            <a:ext cx="0" cy="2463800"/>
          </a:xfrm>
          <a:prstGeom prst="line">
            <a:avLst/>
          </a:prstGeom>
          <a:ln w="9525" cap="flat" cmpd="sng" algn="ctr">
            <a:solidFill>
              <a:schemeClr val="accent1">
                <a:alpha val="14902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OTLSHAPE_G_00000000000000000000000000000000_ShapeBelow7"/>
          <p:cNvCxnSpPr/>
          <p:nvPr>
            <p:custDataLst>
              <p:tags r:id="rId87"/>
            </p:custDataLst>
          </p:nvPr>
        </p:nvCxnSpPr>
        <p:spPr>
          <a:xfrm>
            <a:off x="9793972" y="2580980"/>
            <a:ext cx="0" cy="2463800"/>
          </a:xfrm>
          <a:prstGeom prst="line">
            <a:avLst/>
          </a:prstGeom>
          <a:ln w="9525" cap="flat" cmpd="sng" algn="ctr">
            <a:solidFill>
              <a:schemeClr val="accent1">
                <a:alpha val="14902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OTLSHAPE_G_00000000000000000000000000000000_ShapeBelow8"/>
          <p:cNvCxnSpPr/>
          <p:nvPr>
            <p:custDataLst>
              <p:tags r:id="rId88"/>
            </p:custDataLst>
          </p:nvPr>
        </p:nvCxnSpPr>
        <p:spPr>
          <a:xfrm>
            <a:off x="10671926" y="2580980"/>
            <a:ext cx="0" cy="2463800"/>
          </a:xfrm>
          <a:prstGeom prst="line">
            <a:avLst/>
          </a:prstGeom>
          <a:ln w="9525" cap="flat" cmpd="sng" algn="ctr">
            <a:solidFill>
              <a:schemeClr val="accent1">
                <a:alpha val="14902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OTLSHAPE_SLT_89b729f1a1f84a7a8ed4aafd1da20b78_Shape"/>
          <p:cNvSpPr/>
          <p:nvPr>
            <p:custDataLst>
              <p:tags r:id="rId89"/>
            </p:custDataLst>
          </p:nvPr>
        </p:nvSpPr>
        <p:spPr>
          <a:xfrm>
            <a:off x="4496960" y="3508080"/>
            <a:ext cx="3429000" cy="203200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OTLSHAPE_SLT_6125831f6cce40da91d1efad4ff35cb3_Shape"/>
          <p:cNvSpPr/>
          <p:nvPr>
            <p:custDataLst>
              <p:tags r:id="rId90"/>
            </p:custDataLst>
          </p:nvPr>
        </p:nvSpPr>
        <p:spPr>
          <a:xfrm>
            <a:off x="4496960" y="3850980"/>
            <a:ext cx="3429000" cy="2032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OTLSHAPE_SLT_2ebeabb47062407b92b803164cba839c_Shape"/>
          <p:cNvSpPr/>
          <p:nvPr>
            <p:custDataLst>
              <p:tags r:id="rId91"/>
            </p:custDataLst>
          </p:nvPr>
        </p:nvSpPr>
        <p:spPr>
          <a:xfrm>
            <a:off x="7130823" y="4117680"/>
            <a:ext cx="800100" cy="2032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OTLSHAPE_SLT_3c000bd2fe764336ba7fda5673466315_Shape"/>
          <p:cNvSpPr/>
          <p:nvPr>
            <p:custDataLst>
              <p:tags r:id="rId92"/>
            </p:custDataLst>
          </p:nvPr>
        </p:nvSpPr>
        <p:spPr>
          <a:xfrm>
            <a:off x="8008798" y="4460580"/>
            <a:ext cx="1651000" cy="2032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OTLSHAPE_SLT_99f468b97b0a437d93e1dbd965493e12_Shape"/>
          <p:cNvSpPr/>
          <p:nvPr>
            <p:custDataLst>
              <p:tags r:id="rId93"/>
            </p:custDataLst>
          </p:nvPr>
        </p:nvSpPr>
        <p:spPr>
          <a:xfrm>
            <a:off x="9823217" y="4803480"/>
            <a:ext cx="1765300" cy="203200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2" name="OTLSHAPE_SLT_cbc6053273674742982e85d542978064_Shape"/>
          <p:cNvSpPr/>
          <p:nvPr>
            <p:custDataLst>
              <p:tags r:id="rId94"/>
            </p:custDataLst>
          </p:nvPr>
        </p:nvSpPr>
        <p:spPr>
          <a:xfrm>
            <a:off x="2711787" y="2833160"/>
            <a:ext cx="889000" cy="148759"/>
          </a:xfrm>
          <a:prstGeom prst="round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3" name="OTLSHAPE_SLT_cf25e7caeb934b75b1efd2db71905ad5_Shape"/>
          <p:cNvSpPr/>
          <p:nvPr>
            <p:custDataLst>
              <p:tags r:id="rId95"/>
            </p:custDataLst>
          </p:nvPr>
        </p:nvSpPr>
        <p:spPr>
          <a:xfrm>
            <a:off x="3619006" y="3165180"/>
            <a:ext cx="850900" cy="170519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TLSHAPE_SL_9eb76584bb32452eac07fb2637baea1a_Header">
            <a:extLst>
              <a:ext uri="{FF2B5EF4-FFF2-40B4-BE49-F238E27FC236}">
                <a16:creationId xmlns:a16="http://schemas.microsoft.com/office/drawing/2014/main" id="{7E50143B-CEAD-41CE-B003-0D1DD6E1F2B1}"/>
              </a:ext>
            </a:extLst>
          </p:cNvPr>
          <p:cNvSpPr txBox="1"/>
          <p:nvPr>
            <p:custDataLst>
              <p:tags r:id="rId96"/>
            </p:custDataLst>
          </p:nvPr>
        </p:nvSpPr>
        <p:spPr>
          <a:xfrm>
            <a:off x="384011" y="3516652"/>
            <a:ext cx="21717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GB" sz="1200" b="1" dirty="0">
                <a:solidFill>
                  <a:schemeClr val="lt1"/>
                </a:solidFill>
                <a:latin typeface="Calibri" panose="020F0502020204030204" pitchFamily="34" charset="0"/>
              </a:rPr>
              <a:t>Stakeholder Engagement</a:t>
            </a:r>
          </a:p>
        </p:txBody>
      </p:sp>
      <p:sp>
        <p:nvSpPr>
          <p:cNvPr id="172" name="OTLSHAPE_SL_446c2e86e3e34d688707fda663b7e557_Header"/>
          <p:cNvSpPr txBox="1"/>
          <p:nvPr>
            <p:custDataLst>
              <p:tags r:id="rId97"/>
            </p:custDataLst>
          </p:nvPr>
        </p:nvSpPr>
        <p:spPr>
          <a:xfrm>
            <a:off x="384011" y="3992902"/>
            <a:ext cx="21717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sz="1200" b="1" dirty="0">
                <a:solidFill>
                  <a:schemeClr val="lt1"/>
                </a:solidFill>
                <a:latin typeface="Calibri" panose="020F0502020204030204" pitchFamily="34" charset="0"/>
              </a:rPr>
              <a:t>EA Feedback</a:t>
            </a:r>
          </a:p>
        </p:txBody>
      </p:sp>
      <p:sp>
        <p:nvSpPr>
          <p:cNvPr id="175" name="OTLSHAPE_SL_abe7f2a5cc8e453abb02837ae646cf3e_Header"/>
          <p:cNvSpPr txBox="1"/>
          <p:nvPr>
            <p:custDataLst>
              <p:tags r:id="rId98"/>
            </p:custDataLst>
          </p:nvPr>
        </p:nvSpPr>
        <p:spPr>
          <a:xfrm>
            <a:off x="384011" y="4469152"/>
            <a:ext cx="21717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sz="1200" b="1" dirty="0">
                <a:solidFill>
                  <a:schemeClr val="lt1"/>
                </a:solidFill>
                <a:latin typeface="Calibri" panose="020F0502020204030204" pitchFamily="34" charset="0"/>
              </a:rPr>
              <a:t>Develop Draft</a:t>
            </a:r>
          </a:p>
        </p:txBody>
      </p:sp>
      <p:sp>
        <p:nvSpPr>
          <p:cNvPr id="178" name="OTLSHAPE_SL_7da56432793f46fc8f59491e3c36c2f8_Header"/>
          <p:cNvSpPr txBox="1"/>
          <p:nvPr>
            <p:custDataLst>
              <p:tags r:id="rId99"/>
            </p:custDataLst>
          </p:nvPr>
        </p:nvSpPr>
        <p:spPr>
          <a:xfrm>
            <a:off x="384011" y="4812052"/>
            <a:ext cx="21717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sz="1200" b="1">
                <a:solidFill>
                  <a:schemeClr val="lt1"/>
                </a:solidFill>
                <a:latin typeface="Calibri" panose="020F0502020204030204" pitchFamily="34" charset="0"/>
              </a:rPr>
              <a:t>Finalize Document</a:t>
            </a:r>
          </a:p>
        </p:txBody>
      </p:sp>
      <p:sp>
        <p:nvSpPr>
          <p:cNvPr id="293" name="OTLSHAPE_SL_79f05e8de72e4cc385fce875fa65517f_Header"/>
          <p:cNvSpPr txBox="1"/>
          <p:nvPr>
            <p:custDataLst>
              <p:tags r:id="rId100"/>
            </p:custDataLst>
          </p:nvPr>
        </p:nvSpPr>
        <p:spPr>
          <a:xfrm>
            <a:off x="384011" y="2830852"/>
            <a:ext cx="21717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sz="1200" b="1">
                <a:solidFill>
                  <a:schemeClr val="lt1"/>
                </a:solidFill>
                <a:latin typeface="Calibri" panose="020F0502020204030204" pitchFamily="34" charset="0"/>
              </a:rPr>
              <a:t>Literature Review</a:t>
            </a:r>
          </a:p>
        </p:txBody>
      </p:sp>
      <p:sp>
        <p:nvSpPr>
          <p:cNvPr id="296" name="OTLSHAPE_SL_8911bceb679441adb3756a794b682f31_Header"/>
          <p:cNvSpPr txBox="1"/>
          <p:nvPr>
            <p:custDataLst>
              <p:tags r:id="rId101"/>
            </p:custDataLst>
          </p:nvPr>
        </p:nvSpPr>
        <p:spPr>
          <a:xfrm>
            <a:off x="384011" y="3173752"/>
            <a:ext cx="21717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sz="1200" b="1" dirty="0">
                <a:solidFill>
                  <a:schemeClr val="lt1"/>
                </a:solidFill>
                <a:latin typeface="Calibri" panose="020F0502020204030204" pitchFamily="34" charset="0"/>
              </a:rPr>
              <a:t>SHSP Development Plan &amp; Kickoff</a:t>
            </a:r>
          </a:p>
        </p:txBody>
      </p:sp>
      <p:sp>
        <p:nvSpPr>
          <p:cNvPr id="8" name="OTLSHAPE_TB_00000000000000000000000000000000_TimescaleInterval1">
            <a:extLst>
              <a:ext uri="{FF2B5EF4-FFF2-40B4-BE49-F238E27FC236}">
                <a16:creationId xmlns:a16="http://schemas.microsoft.com/office/drawing/2014/main" id="{96822E69-FF55-4051-A464-F3BCE988CED9}"/>
              </a:ext>
            </a:extLst>
          </p:cNvPr>
          <p:cNvSpPr txBox="1"/>
          <p:nvPr>
            <p:custDataLst>
              <p:tags r:id="rId102"/>
            </p:custDataLst>
          </p:nvPr>
        </p:nvSpPr>
        <p:spPr>
          <a:xfrm>
            <a:off x="2746042" y="2297453"/>
            <a:ext cx="211148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GB" sz="1200" spc="-22">
                <a:solidFill>
                  <a:schemeClr val="lt1"/>
                </a:solidFill>
                <a:latin typeface="Calibri" panose="020F0502020204030204" pitchFamily="34" charset="0"/>
              </a:rPr>
              <a:t>Oct</a:t>
            </a:r>
            <a:endParaRPr lang="en-GB" sz="1200" spc="-22" dirty="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OTLSHAPE_TB_00000000000000000000000000000000_TimescaleInterval2">
            <a:extLst>
              <a:ext uri="{FF2B5EF4-FFF2-40B4-BE49-F238E27FC236}">
                <a16:creationId xmlns:a16="http://schemas.microsoft.com/office/drawing/2014/main" id="{90A8A4FB-E869-4489-A65F-12FE589177C5}"/>
              </a:ext>
            </a:extLst>
          </p:cNvPr>
          <p:cNvSpPr txBox="1"/>
          <p:nvPr>
            <p:custDataLst>
              <p:tags r:id="rId103"/>
            </p:custDataLst>
          </p:nvPr>
        </p:nvSpPr>
        <p:spPr>
          <a:xfrm>
            <a:off x="3653261" y="2297453"/>
            <a:ext cx="243978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GB" sz="1200" spc="-20">
                <a:solidFill>
                  <a:schemeClr val="lt1"/>
                </a:solidFill>
                <a:latin typeface="Calibri" panose="020F0502020204030204" pitchFamily="34" charset="0"/>
              </a:rPr>
              <a:t>Nov</a:t>
            </a:r>
            <a:endParaRPr lang="en-GB" sz="1200" spc="-20" dirty="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OTLSHAPE_TB_00000000000000000000000000000000_TimescaleInterval3">
            <a:extLst>
              <a:ext uri="{FF2B5EF4-FFF2-40B4-BE49-F238E27FC236}">
                <a16:creationId xmlns:a16="http://schemas.microsoft.com/office/drawing/2014/main" id="{D2C8821C-11B5-465C-A8D5-2021DC05EE1A}"/>
              </a:ext>
            </a:extLst>
          </p:cNvPr>
          <p:cNvSpPr txBox="1"/>
          <p:nvPr>
            <p:custDataLst>
              <p:tags r:id="rId104"/>
            </p:custDataLst>
          </p:nvPr>
        </p:nvSpPr>
        <p:spPr>
          <a:xfrm>
            <a:off x="4531216" y="2297453"/>
            <a:ext cx="237244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GB" sz="1200" spc="-22">
                <a:solidFill>
                  <a:schemeClr val="lt1"/>
                </a:solidFill>
                <a:latin typeface="Calibri" panose="020F0502020204030204" pitchFamily="34" charset="0"/>
              </a:rPr>
              <a:t>Dec</a:t>
            </a:r>
            <a:endParaRPr lang="en-GB" sz="1200" spc="-22" dirty="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OTLSHAPE_TB_00000000000000000000000000000000_TimescaleInterval4">
            <a:extLst>
              <a:ext uri="{FF2B5EF4-FFF2-40B4-BE49-F238E27FC236}">
                <a16:creationId xmlns:a16="http://schemas.microsoft.com/office/drawing/2014/main" id="{143AB5C2-7807-4988-90FF-9E5A8BD0FE27}"/>
              </a:ext>
            </a:extLst>
          </p:cNvPr>
          <p:cNvSpPr txBox="1"/>
          <p:nvPr>
            <p:custDataLst>
              <p:tags r:id="rId105"/>
            </p:custDataLst>
          </p:nvPr>
        </p:nvSpPr>
        <p:spPr>
          <a:xfrm>
            <a:off x="5438435" y="2297453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GB" sz="1200" spc="-20">
                <a:solidFill>
                  <a:schemeClr val="lt1"/>
                </a:solidFill>
                <a:latin typeface="Calibri" panose="020F0502020204030204" pitchFamily="34" charset="0"/>
              </a:rPr>
              <a:t>2025</a:t>
            </a:r>
            <a:endParaRPr lang="en-GB" sz="1200" spc="-20" dirty="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OTLSHAPE_TB_00000000000000000000000000000000_TimescaleInterval5">
            <a:extLst>
              <a:ext uri="{FF2B5EF4-FFF2-40B4-BE49-F238E27FC236}">
                <a16:creationId xmlns:a16="http://schemas.microsoft.com/office/drawing/2014/main" id="{947B2D56-5C23-411A-9E73-183FAAC6BBC0}"/>
              </a:ext>
            </a:extLst>
          </p:cNvPr>
          <p:cNvSpPr txBox="1"/>
          <p:nvPr>
            <p:custDataLst>
              <p:tags r:id="rId106"/>
            </p:custDataLst>
          </p:nvPr>
        </p:nvSpPr>
        <p:spPr>
          <a:xfrm>
            <a:off x="6345654" y="2297453"/>
            <a:ext cx="225383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GB" sz="1200" spc="-18">
                <a:solidFill>
                  <a:schemeClr val="lt1"/>
                </a:solidFill>
                <a:latin typeface="Calibri" panose="020F0502020204030204" pitchFamily="34" charset="0"/>
              </a:rPr>
              <a:t>Feb</a:t>
            </a:r>
            <a:endParaRPr lang="en-GB" sz="1200" spc="-18" dirty="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201" name="OTLSHAPE_SLT_89b729f1a1f84a7a8ed4aafd1da20b78_Title"/>
          <p:cNvSpPr txBox="1"/>
          <p:nvPr>
            <p:custDataLst>
              <p:tags r:id="rId107"/>
            </p:custDataLst>
          </p:nvPr>
        </p:nvSpPr>
        <p:spPr>
          <a:xfrm>
            <a:off x="5204825" y="3524420"/>
            <a:ext cx="20193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pc="-4">
                <a:solidFill>
                  <a:schemeClr val="lt1"/>
                </a:solidFill>
                <a:latin typeface="Calibri" panose="020F0502020204030204" pitchFamily="34" charset="0"/>
              </a:rPr>
              <a:t>Stakeholder Interviews and Survey</a:t>
            </a:r>
            <a:endParaRPr lang="en-US" sz="1100" b="1" spc="-4" dirty="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209" name="OTLSHAPE_SLT_6125831f6cce40da91d1efad4ff35cb3_Title"/>
          <p:cNvSpPr txBox="1"/>
          <p:nvPr>
            <p:custDataLst>
              <p:tags r:id="rId108"/>
            </p:custDataLst>
          </p:nvPr>
        </p:nvSpPr>
        <p:spPr>
          <a:xfrm>
            <a:off x="5647039" y="3867320"/>
            <a:ext cx="11303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pc="-6">
                <a:solidFill>
                  <a:schemeClr val="lt1"/>
                </a:solidFill>
                <a:latin typeface="Calibri" panose="020F0502020204030204" pitchFamily="34" charset="0"/>
              </a:rPr>
              <a:t>EA Chair Interviews</a:t>
            </a:r>
          </a:p>
        </p:txBody>
      </p:sp>
      <p:sp>
        <p:nvSpPr>
          <p:cNvPr id="217" name="OTLSHAPE_SLT_2ebeabb47062407b92b803164cba839c_Title"/>
          <p:cNvSpPr txBox="1"/>
          <p:nvPr>
            <p:custDataLst>
              <p:tags r:id="rId109"/>
            </p:custDataLst>
          </p:nvPr>
        </p:nvSpPr>
        <p:spPr>
          <a:xfrm>
            <a:off x="7202096" y="4134020"/>
            <a:ext cx="6477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pc="-10" dirty="0">
                <a:solidFill>
                  <a:schemeClr val="lt1"/>
                </a:solidFill>
                <a:latin typeface="Calibri" panose="020F0502020204030204" pitchFamily="34" charset="0"/>
              </a:rPr>
              <a:t>Workshops</a:t>
            </a:r>
          </a:p>
        </p:txBody>
      </p:sp>
      <p:sp>
        <p:nvSpPr>
          <p:cNvPr id="219" name="OTLSHAPE_TB_00000000000000000000000000000000_TimescaleInterval6"/>
          <p:cNvSpPr txBox="1"/>
          <p:nvPr>
            <p:custDataLst>
              <p:tags r:id="rId110"/>
            </p:custDataLst>
          </p:nvPr>
        </p:nvSpPr>
        <p:spPr>
          <a:xfrm>
            <a:off x="7165078" y="2297453"/>
            <a:ext cx="258084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18">
                <a:solidFill>
                  <a:schemeClr val="lt1"/>
                </a:solidFill>
                <a:latin typeface="Calibri" panose="020F0502020204030204" pitchFamily="34" charset="0"/>
              </a:rPr>
              <a:t>Mar</a:t>
            </a:r>
          </a:p>
        </p:txBody>
      </p:sp>
      <p:sp>
        <p:nvSpPr>
          <p:cNvPr id="221" name="OTLSHAPE_TB_00000000000000000000000000000000_TimescaleInterval7"/>
          <p:cNvSpPr txBox="1"/>
          <p:nvPr>
            <p:custDataLst>
              <p:tags r:id="rId111"/>
            </p:custDataLst>
          </p:nvPr>
        </p:nvSpPr>
        <p:spPr>
          <a:xfrm>
            <a:off x="8072298" y="2297453"/>
            <a:ext cx="222818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18">
                <a:solidFill>
                  <a:schemeClr val="lt1"/>
                </a:solidFill>
                <a:latin typeface="Calibri" panose="020F0502020204030204" pitchFamily="34" charset="0"/>
              </a:rPr>
              <a:t>Apr</a:t>
            </a:r>
          </a:p>
        </p:txBody>
      </p:sp>
      <p:sp>
        <p:nvSpPr>
          <p:cNvPr id="223" name="OTLSHAPE_TB_00000000000000000000000000000000_TimescaleInterval8"/>
          <p:cNvSpPr txBox="1"/>
          <p:nvPr>
            <p:custDataLst>
              <p:tags r:id="rId112"/>
            </p:custDataLst>
          </p:nvPr>
        </p:nvSpPr>
        <p:spPr>
          <a:xfrm>
            <a:off x="8950252" y="2297453"/>
            <a:ext cx="26815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18">
                <a:solidFill>
                  <a:schemeClr val="lt1"/>
                </a:solidFill>
                <a:latin typeface="Calibri" panose="020F0502020204030204" pitchFamily="34" charset="0"/>
              </a:rPr>
              <a:t>May</a:t>
            </a:r>
          </a:p>
        </p:txBody>
      </p:sp>
      <p:sp>
        <p:nvSpPr>
          <p:cNvPr id="225" name="OTLSHAPE_TB_00000000000000000000000000000000_TimescaleInterval9"/>
          <p:cNvSpPr txBox="1"/>
          <p:nvPr>
            <p:custDataLst>
              <p:tags r:id="rId113"/>
            </p:custDataLst>
          </p:nvPr>
        </p:nvSpPr>
        <p:spPr>
          <a:xfrm>
            <a:off x="9857472" y="2297453"/>
            <a:ext cx="206916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18">
                <a:solidFill>
                  <a:schemeClr val="lt1"/>
                </a:solidFill>
                <a:latin typeface="Calibri" panose="020F0502020204030204" pitchFamily="34" charset="0"/>
              </a:rPr>
              <a:t>Jun</a:t>
            </a:r>
          </a:p>
        </p:txBody>
      </p:sp>
      <p:sp>
        <p:nvSpPr>
          <p:cNvPr id="243" name="OTLSHAPE_SLT_3c000bd2fe764336ba7fda5673466315_Title"/>
          <p:cNvSpPr txBox="1"/>
          <p:nvPr>
            <p:custDataLst>
              <p:tags r:id="rId114"/>
            </p:custDataLst>
          </p:nvPr>
        </p:nvSpPr>
        <p:spPr>
          <a:xfrm>
            <a:off x="8080796" y="4476920"/>
            <a:ext cx="14986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pc="-6" dirty="0">
                <a:solidFill>
                  <a:schemeClr val="lt1"/>
                </a:solidFill>
                <a:latin typeface="Calibri" panose="020F0502020204030204" pitchFamily="34" charset="0"/>
              </a:rPr>
              <a:t>Develop and Submit Draft</a:t>
            </a:r>
          </a:p>
        </p:txBody>
      </p:sp>
      <p:sp>
        <p:nvSpPr>
          <p:cNvPr id="250" name="OTLSHAPE_SLT_99f468b97b0a437d93e1dbd965493e12_Title"/>
          <p:cNvSpPr txBox="1"/>
          <p:nvPr>
            <p:custDataLst>
              <p:tags r:id="rId115"/>
            </p:custDataLst>
          </p:nvPr>
        </p:nvSpPr>
        <p:spPr>
          <a:xfrm>
            <a:off x="9961269" y="4819820"/>
            <a:ext cx="14859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pc="-4" dirty="0">
                <a:solidFill>
                  <a:schemeClr val="lt1"/>
                </a:solidFill>
                <a:latin typeface="Calibri" panose="020F0502020204030204" pitchFamily="34" charset="0"/>
              </a:rPr>
              <a:t>Develop and Submit Final</a:t>
            </a:r>
          </a:p>
        </p:txBody>
      </p:sp>
      <p:sp>
        <p:nvSpPr>
          <p:cNvPr id="288" name="OTLSHAPE_TB_00000000000000000000000000000000_TimescaleInterval10"/>
          <p:cNvSpPr txBox="1"/>
          <p:nvPr>
            <p:custDataLst>
              <p:tags r:id="rId116"/>
            </p:custDataLst>
          </p:nvPr>
        </p:nvSpPr>
        <p:spPr>
          <a:xfrm>
            <a:off x="10735426" y="2297453"/>
            <a:ext cx="15818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>
                <a:solidFill>
                  <a:schemeClr val="lt1"/>
                </a:solidFill>
                <a:latin typeface="Calibri" panose="020F0502020204030204" pitchFamily="34" charset="0"/>
              </a:rPr>
              <a:t>Jul</a:t>
            </a:r>
          </a:p>
        </p:txBody>
      </p:sp>
      <p:sp>
        <p:nvSpPr>
          <p:cNvPr id="309" name="OTLSHAPE_SLT_cbc6053273674742982e85d542978064_Title"/>
          <p:cNvSpPr txBox="1"/>
          <p:nvPr>
            <p:custDataLst>
              <p:tags r:id="rId117"/>
            </p:custDataLst>
          </p:nvPr>
        </p:nvSpPr>
        <p:spPr>
          <a:xfrm>
            <a:off x="3640541" y="2822280"/>
            <a:ext cx="10287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8" dirty="0">
                <a:solidFill>
                  <a:schemeClr val="dk1"/>
                </a:solidFill>
                <a:latin typeface="Calibri" panose="020F0502020204030204" pitchFamily="34" charset="0"/>
              </a:rPr>
              <a:t>Review Literature</a:t>
            </a:r>
          </a:p>
        </p:txBody>
      </p:sp>
      <p:sp>
        <p:nvSpPr>
          <p:cNvPr id="320" name="OTLSHAPE_SLT_cf25e7caeb934b75b1efd2db71905ad5_Title"/>
          <p:cNvSpPr txBox="1"/>
          <p:nvPr>
            <p:custDataLst>
              <p:tags r:id="rId118"/>
            </p:custDataLst>
          </p:nvPr>
        </p:nvSpPr>
        <p:spPr>
          <a:xfrm>
            <a:off x="2775303" y="3165180"/>
            <a:ext cx="800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r"/>
            <a:r>
              <a:rPr lang="en-US" sz="1100" b="1" spc="-6" dirty="0">
                <a:solidFill>
                  <a:schemeClr val="dk1"/>
                </a:solidFill>
                <a:latin typeface="Calibri" panose="020F0502020204030204" pitchFamily="34" charset="0"/>
              </a:rPr>
              <a:t>Develop Plan </a:t>
            </a:r>
          </a:p>
        </p:txBody>
      </p:sp>
      <p:cxnSp>
        <p:nvCxnSpPr>
          <p:cNvPr id="9" name="OTLSHAPE_TB_00000000000000000000000000000000_Separator1">
            <a:extLst>
              <a:ext uri="{FF2B5EF4-FFF2-40B4-BE49-F238E27FC236}">
                <a16:creationId xmlns:a16="http://schemas.microsoft.com/office/drawing/2014/main" id="{3D800E06-9A29-444F-AC00-E447E30E07B9}"/>
              </a:ext>
            </a:extLst>
          </p:cNvPr>
          <p:cNvCxnSpPr/>
          <p:nvPr>
            <p:custDataLst>
              <p:tags r:id="rId119"/>
            </p:custDataLst>
          </p:nvPr>
        </p:nvCxnSpPr>
        <p:spPr>
          <a:xfrm>
            <a:off x="3589761" y="2288880"/>
            <a:ext cx="0" cy="2032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OTLSHAPE_TB_00000000000000000000000000000000_Separator2">
            <a:extLst>
              <a:ext uri="{FF2B5EF4-FFF2-40B4-BE49-F238E27FC236}">
                <a16:creationId xmlns:a16="http://schemas.microsoft.com/office/drawing/2014/main" id="{79EB5477-C10F-4FFD-A4FB-7507FDA53042}"/>
              </a:ext>
            </a:extLst>
          </p:cNvPr>
          <p:cNvCxnSpPr/>
          <p:nvPr>
            <p:custDataLst>
              <p:tags r:id="rId120"/>
            </p:custDataLst>
          </p:nvPr>
        </p:nvCxnSpPr>
        <p:spPr>
          <a:xfrm>
            <a:off x="4467715" y="2288880"/>
            <a:ext cx="0" cy="2032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OTLSHAPE_TB_00000000000000000000000000000000_Separator3">
            <a:extLst>
              <a:ext uri="{FF2B5EF4-FFF2-40B4-BE49-F238E27FC236}">
                <a16:creationId xmlns:a16="http://schemas.microsoft.com/office/drawing/2014/main" id="{D5C2DFE6-657E-47E0-9804-B250E9E4E823}"/>
              </a:ext>
            </a:extLst>
          </p:cNvPr>
          <p:cNvCxnSpPr/>
          <p:nvPr>
            <p:custDataLst>
              <p:tags r:id="rId121"/>
            </p:custDataLst>
          </p:nvPr>
        </p:nvCxnSpPr>
        <p:spPr>
          <a:xfrm>
            <a:off x="5374935" y="2288880"/>
            <a:ext cx="0" cy="2032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OTLSHAPE_TB_00000000000000000000000000000000_Separator4">
            <a:extLst>
              <a:ext uri="{FF2B5EF4-FFF2-40B4-BE49-F238E27FC236}">
                <a16:creationId xmlns:a16="http://schemas.microsoft.com/office/drawing/2014/main" id="{61108E25-2A5C-407D-A78A-1E44EEDD952E}"/>
              </a:ext>
            </a:extLst>
          </p:cNvPr>
          <p:cNvCxnSpPr/>
          <p:nvPr>
            <p:custDataLst>
              <p:tags r:id="rId122"/>
            </p:custDataLst>
          </p:nvPr>
        </p:nvCxnSpPr>
        <p:spPr>
          <a:xfrm>
            <a:off x="6282154" y="2288880"/>
            <a:ext cx="0" cy="2032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OTLSHAPE_TB_00000000000000000000000000000000_Separator5"/>
          <p:cNvCxnSpPr/>
          <p:nvPr>
            <p:custDataLst>
              <p:tags r:id="rId123"/>
            </p:custDataLst>
          </p:nvPr>
        </p:nvCxnSpPr>
        <p:spPr>
          <a:xfrm>
            <a:off x="7101578" y="2288880"/>
            <a:ext cx="0" cy="2032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OTLSHAPE_TB_00000000000000000000000000000000_Separator6"/>
          <p:cNvCxnSpPr/>
          <p:nvPr>
            <p:custDataLst>
              <p:tags r:id="rId124"/>
            </p:custDataLst>
          </p:nvPr>
        </p:nvCxnSpPr>
        <p:spPr>
          <a:xfrm>
            <a:off x="8008798" y="2288880"/>
            <a:ext cx="0" cy="2032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OTLSHAPE_TB_00000000000000000000000000000000_Separator7"/>
          <p:cNvCxnSpPr/>
          <p:nvPr>
            <p:custDataLst>
              <p:tags r:id="rId125"/>
            </p:custDataLst>
          </p:nvPr>
        </p:nvCxnSpPr>
        <p:spPr>
          <a:xfrm>
            <a:off x="8886752" y="2288880"/>
            <a:ext cx="0" cy="2032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OTLSHAPE_TB_00000000000000000000000000000000_Separator8"/>
          <p:cNvCxnSpPr/>
          <p:nvPr>
            <p:custDataLst>
              <p:tags r:id="rId126"/>
            </p:custDataLst>
          </p:nvPr>
        </p:nvCxnSpPr>
        <p:spPr>
          <a:xfrm>
            <a:off x="9793972" y="2288880"/>
            <a:ext cx="0" cy="2032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OTLSHAPE_TB_00000000000000000000000000000000_Separator9"/>
          <p:cNvCxnSpPr/>
          <p:nvPr>
            <p:custDataLst>
              <p:tags r:id="rId127"/>
            </p:custDataLst>
          </p:nvPr>
        </p:nvCxnSpPr>
        <p:spPr>
          <a:xfrm>
            <a:off x="10671926" y="2288880"/>
            <a:ext cx="0" cy="2032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itle 1"/>
          <p:cNvSpPr txBox="1">
            <a:spLocks/>
          </p:cNvSpPr>
          <p:nvPr/>
        </p:nvSpPr>
        <p:spPr>
          <a:xfrm>
            <a:off x="298918" y="478336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kern="1200" dirty="0">
                <a:solidFill>
                  <a:srgbClr val="3C647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SHSP Development Timeline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495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03835" y="1640264"/>
            <a:ext cx="83238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Questions?</a:t>
            </a:r>
          </a:p>
          <a:p>
            <a:endParaRPr lang="en-US" sz="3600" dirty="0"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r>
              <a:rPr lang="en-US" sz="3600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Becca Drayer</a:t>
            </a:r>
          </a:p>
          <a:p>
            <a:r>
              <a:rPr lang="en-US" sz="3600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bdrayer@crashcoremd.org</a:t>
            </a:r>
          </a:p>
        </p:txBody>
      </p:sp>
    </p:spTree>
    <p:extLst>
      <p:ext uri="{BB962C8B-B14F-4D97-AF65-F5344CB8AC3E}">
        <p14:creationId xmlns:p14="http://schemas.microsoft.com/office/powerpoint/2010/main" val="2306303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 and Deliver “What is the SHSP?” Presentation (October 2024-December 2024)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182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Crash Core?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Crash Center for Research and Education</a:t>
            </a:r>
          </a:p>
          <a:p>
            <a:r>
              <a:rPr lang="en-US" dirty="0"/>
              <a:t>Established in 2018</a:t>
            </a:r>
          </a:p>
          <a:p>
            <a:r>
              <a:rPr lang="en-US" dirty="0"/>
              <a:t>Engineers, Data Scientists, Software Developers</a:t>
            </a:r>
          </a:p>
        </p:txBody>
      </p:sp>
    </p:spTree>
    <p:extLst>
      <p:ext uri="{BB962C8B-B14F-4D97-AF65-F5344CB8AC3E}">
        <p14:creationId xmlns:p14="http://schemas.microsoft.com/office/powerpoint/2010/main" val="326116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conduct the research necessary to educate its audience beyond the commonly known, then communicate the message that allows a deeper insight to fully appreciate the science of safety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693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MHSO Project Examples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Development of SHSP 2021-2025</a:t>
            </a:r>
          </a:p>
          <a:p>
            <a:r>
              <a:rPr lang="en-US" dirty="0"/>
              <a:t>Evaluation of Automated Enforcement</a:t>
            </a:r>
          </a:p>
          <a:p>
            <a:r>
              <a:rPr lang="en-US" dirty="0"/>
              <a:t>MD MOTORS Coordination</a:t>
            </a:r>
          </a:p>
          <a:p>
            <a:r>
              <a:rPr lang="en-US" dirty="0"/>
              <a:t>Crash Science/EMS Training</a:t>
            </a:r>
          </a:p>
          <a:p>
            <a:r>
              <a:rPr lang="en-US" dirty="0"/>
              <a:t>MD Crash Forecasting (POTIF)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540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3C6476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SHSP 2026-2030 Development Project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10773" y="2086486"/>
            <a:ext cx="4547376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ea typeface="Roboto" panose="02000000000000000000" pitchFamily="2" charset="0"/>
                <a:cs typeface="Roboto" panose="02000000000000000000" pitchFamily="2" charset="0"/>
              </a:rPr>
              <a:t>Janet </a:t>
            </a:r>
            <a:r>
              <a:rPr lang="en-US" sz="2400" dirty="0" err="1">
                <a:ea typeface="Roboto" panose="02000000000000000000" pitchFamily="2" charset="0"/>
                <a:cs typeface="Roboto" panose="02000000000000000000" pitchFamily="2" charset="0"/>
              </a:rPr>
              <a:t>Bahouth</a:t>
            </a:r>
            <a:endParaRPr lang="en-US" sz="2400" dirty="0"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ea typeface="Roboto" panose="02000000000000000000" pitchFamily="2" charset="0"/>
                <a:cs typeface="Roboto" panose="02000000000000000000" pitchFamily="2" charset="0"/>
              </a:rPr>
              <a:t>Project Director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ea typeface="Roboto" panose="02000000000000000000" pitchFamily="2" charset="0"/>
                <a:cs typeface="Roboto" panose="02000000000000000000" pitchFamily="2" charset="0"/>
              </a:rPr>
              <a:t>Becca Drayer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ea typeface="Roboto" panose="02000000000000000000" pitchFamily="2" charset="0"/>
                <a:cs typeface="Roboto" panose="02000000000000000000" pitchFamily="2" charset="0"/>
              </a:rPr>
              <a:t>Program Manager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ea typeface="Roboto" panose="02000000000000000000" pitchFamily="2" charset="0"/>
                <a:cs typeface="Roboto" panose="02000000000000000000" pitchFamily="2" charset="0"/>
              </a:rPr>
              <a:t>Rebecca Spicer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ea typeface="Roboto" panose="02000000000000000000" pitchFamily="2" charset="0"/>
                <a:cs typeface="Roboto" panose="02000000000000000000" pitchFamily="2" charset="0"/>
              </a:rPr>
              <a:t>Data Scientist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buNone/>
            </a:pPr>
            <a:endParaRPr lang="en-US" dirty="0"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410" y="1690688"/>
            <a:ext cx="1384153" cy="13806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410" y="4807961"/>
            <a:ext cx="1384153" cy="14465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410" y="3222588"/>
            <a:ext cx="1384153" cy="14465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60521" y="6372981"/>
            <a:ext cx="1384153" cy="1380693"/>
          </a:xfrm>
          <a:prstGeom prst="rect">
            <a:avLst/>
          </a:prstGeom>
        </p:spPr>
      </p:pic>
      <p:pic>
        <p:nvPicPr>
          <p:cNvPr id="1026" name="Picture 2" descr="Bekah Thoma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021" y="1671678"/>
            <a:ext cx="1393630" cy="1393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8021384" y="2086486"/>
            <a:ext cx="4547376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err="1">
                <a:ea typeface="Roboto" panose="02000000000000000000" pitchFamily="2" charset="0"/>
                <a:cs typeface="Roboto" panose="02000000000000000000" pitchFamily="2" charset="0"/>
              </a:rPr>
              <a:t>Bekah</a:t>
            </a:r>
            <a:r>
              <a:rPr lang="en-US" sz="2400" dirty="0">
                <a:ea typeface="Roboto" panose="02000000000000000000" pitchFamily="2" charset="0"/>
                <a:cs typeface="Roboto" panose="02000000000000000000" pitchFamily="2" charset="0"/>
              </a:rPr>
              <a:t> Thomas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ea typeface="Roboto" panose="02000000000000000000" pitchFamily="2" charset="0"/>
                <a:cs typeface="Roboto" panose="02000000000000000000" pitchFamily="2" charset="0"/>
              </a:rPr>
              <a:t>Workshop Moderator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ea typeface="Roboto" panose="02000000000000000000" pitchFamily="2" charset="0"/>
                <a:cs typeface="Roboto" panose="02000000000000000000" pitchFamily="2" charset="0"/>
              </a:rPr>
              <a:t>Cara </a:t>
            </a:r>
            <a:r>
              <a:rPr lang="en-US" sz="2400" dirty="0" err="1">
                <a:ea typeface="Roboto" panose="02000000000000000000" pitchFamily="2" charset="0"/>
                <a:cs typeface="Roboto" panose="02000000000000000000" pitchFamily="2" charset="0"/>
              </a:rPr>
              <a:t>Lustik</a:t>
            </a:r>
            <a:endParaRPr lang="en-US" sz="2400" dirty="0"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ea typeface="Roboto" panose="02000000000000000000" pitchFamily="2" charset="0"/>
                <a:cs typeface="Roboto" panose="02000000000000000000" pitchFamily="2" charset="0"/>
              </a:rPr>
              <a:t>Writer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buNone/>
            </a:pPr>
            <a:endParaRPr lang="en-US" dirty="0"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/>
          <a:srcRect l="15728" t="4038" r="12154" b="13871"/>
          <a:stretch/>
        </p:blipFill>
        <p:spPr>
          <a:xfrm>
            <a:off x="6626782" y="3222588"/>
            <a:ext cx="1309869" cy="149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27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Relevant Work/Literature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Current and previous MD SHSPs</a:t>
            </a:r>
          </a:p>
          <a:p>
            <a:r>
              <a:rPr lang="en-US" dirty="0"/>
              <a:t>Safe System Approach literature</a:t>
            </a:r>
          </a:p>
          <a:p>
            <a:r>
              <a:rPr lang="en-US" dirty="0"/>
              <a:t>Other state SHSPs</a:t>
            </a:r>
          </a:p>
          <a:p>
            <a:r>
              <a:rPr lang="en-US" dirty="0"/>
              <a:t>GHSA’s Guidance for Developing Highway Safety Plans</a:t>
            </a:r>
          </a:p>
          <a:p>
            <a:r>
              <a:rPr lang="en-US" dirty="0"/>
              <a:t>Other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i="1" dirty="0"/>
              <a:t>Projected Timeline: </a:t>
            </a:r>
            <a:r>
              <a:rPr lang="en-US" dirty="0"/>
              <a:t>October 2024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546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2026-2030 SHSP Development Plan and Hold Kickoff Meeting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Hold Kickoff Meeting to present plan to Executive Committee for approval to include:</a:t>
            </a:r>
          </a:p>
          <a:p>
            <a:pPr lvl="1"/>
            <a:r>
              <a:rPr lang="en-US" dirty="0"/>
              <a:t>Outline of tasks</a:t>
            </a:r>
          </a:p>
          <a:p>
            <a:pPr lvl="1"/>
            <a:r>
              <a:rPr lang="en-US" dirty="0"/>
              <a:t>Timeline</a:t>
            </a:r>
          </a:p>
          <a:p>
            <a:pPr lvl="1"/>
            <a:r>
              <a:rPr lang="en-US" dirty="0"/>
              <a:t>Milestones</a:t>
            </a:r>
          </a:p>
          <a:p>
            <a:pPr lvl="1"/>
            <a:r>
              <a:rPr lang="en-US" dirty="0"/>
              <a:t>Budget and communication controls</a:t>
            </a:r>
          </a:p>
          <a:p>
            <a:pPr lvl="1"/>
            <a:r>
              <a:rPr lang="en-US" dirty="0"/>
              <a:t>Stakeholder outreach process</a:t>
            </a:r>
          </a:p>
          <a:p>
            <a:pPr marL="457200" lvl="1" indent="0">
              <a:buNone/>
            </a:pPr>
            <a:endParaRPr lang="en-US" i="1" dirty="0"/>
          </a:p>
          <a:p>
            <a:pPr marL="457200" lvl="1" indent="0">
              <a:buNone/>
            </a:pPr>
            <a:endParaRPr lang="en-US" i="1" dirty="0"/>
          </a:p>
          <a:p>
            <a:pPr marL="0" lvl="1" indent="0">
              <a:spcBef>
                <a:spcPts val="1000"/>
              </a:spcBef>
              <a:buNone/>
            </a:pPr>
            <a:r>
              <a:rPr lang="en-US" sz="2800" i="1" dirty="0"/>
              <a:t>Projected Timeline: </a:t>
            </a:r>
            <a:r>
              <a:rPr lang="en-US" sz="2800" dirty="0"/>
              <a:t>October 2024-November 2024</a:t>
            </a:r>
          </a:p>
        </p:txBody>
      </p:sp>
    </p:spTree>
    <p:extLst>
      <p:ext uri="{BB962C8B-B14F-4D97-AF65-F5344CB8AC3E}">
        <p14:creationId xmlns:p14="http://schemas.microsoft.com/office/powerpoint/2010/main" val="1689939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Stakeholder Engagement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One on One Interviews with key stakeholders (TBD by MHSO)</a:t>
            </a:r>
          </a:p>
          <a:p>
            <a:pPr lvl="1"/>
            <a:r>
              <a:rPr lang="en-US" dirty="0"/>
              <a:t>Draw stakeholders’ insight and feedback on the state of highway safety in Maryland including current and future safety priorities</a:t>
            </a:r>
          </a:p>
          <a:p>
            <a:r>
              <a:rPr lang="en-US" dirty="0"/>
              <a:t>Online Survey to larger stakeholder group (TBD by MHSO)</a:t>
            </a:r>
          </a:p>
          <a:p>
            <a:pPr lvl="1"/>
            <a:r>
              <a:rPr lang="en-US" dirty="0"/>
              <a:t>SHSP emphasis area goals </a:t>
            </a:r>
          </a:p>
          <a:p>
            <a:pPr lvl="1"/>
            <a:r>
              <a:rPr lang="en-US" dirty="0"/>
              <a:t>Proposed action steps </a:t>
            </a:r>
          </a:p>
          <a:p>
            <a:pPr lvl="1"/>
            <a:r>
              <a:rPr lang="en-US" dirty="0"/>
              <a:t>Identification of emerging issues </a:t>
            </a:r>
          </a:p>
          <a:p>
            <a:pPr lvl="1"/>
            <a:r>
              <a:rPr lang="en-US" dirty="0"/>
              <a:t>Ideas for evaluating SHSP progress </a:t>
            </a:r>
          </a:p>
          <a:p>
            <a:pPr lvl="1"/>
            <a:r>
              <a:rPr lang="en-US" dirty="0"/>
              <a:t>Thoughts on how to maintain the SHSP’s relevance throughout the 2026-2030 term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/>
              <a:t>Projected Timeline: </a:t>
            </a:r>
            <a:r>
              <a:rPr lang="en-US" dirty="0"/>
              <a:t>December 2024-February 2025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832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Obtain </a:t>
            </a:r>
            <a:r>
              <a:rPr lang="en-US" dirty="0" err="1"/>
              <a:t>EATs’</a:t>
            </a:r>
            <a:r>
              <a:rPr lang="en-US" dirty="0"/>
              <a:t> SHSP Feedback and Contributions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Interviews with EAT Chairs</a:t>
            </a:r>
          </a:p>
          <a:p>
            <a:r>
              <a:rPr lang="en-US" dirty="0"/>
              <a:t>EAT Team Workshops (One full day in person one ½ day virtual)</a:t>
            </a:r>
          </a:p>
          <a:p>
            <a:pPr lvl="1"/>
            <a:r>
              <a:rPr lang="en-US" dirty="0"/>
              <a:t>SHSP emphasis area goals </a:t>
            </a:r>
          </a:p>
          <a:p>
            <a:pPr lvl="1"/>
            <a:r>
              <a:rPr lang="en-US" dirty="0"/>
              <a:t>Proposed action steps </a:t>
            </a:r>
          </a:p>
          <a:p>
            <a:pPr lvl="1"/>
            <a:r>
              <a:rPr lang="en-US" dirty="0"/>
              <a:t>Identification of emerging issues </a:t>
            </a:r>
          </a:p>
          <a:p>
            <a:pPr lvl="1"/>
            <a:r>
              <a:rPr lang="en-US" dirty="0"/>
              <a:t>Ideas for evaluating SHSP progress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i="1" dirty="0"/>
              <a:t>Projected Timeline: </a:t>
            </a:r>
            <a:r>
              <a:rPr lang="en-US" dirty="0"/>
              <a:t>December 2024-March 2025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61547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X3N3aW1sYW5lc1YyIjpbeyIkaWQiOiIyIiwiX2FjdGl2aXRpZXMiOlt7IiRpZCI6IjMiLCJfcm93cyI6W3siJGlkIjoiNCIsIl90YXNrcyI6W3siJGlkIjoiNSIsIl9hdHRhY2hlZE1pbGVzdG9uZXMiOltdLCJUYXNrRGVmaW5pdGlvbiI6eyIkaWQiOiI2IiwiR3JvdXBOYW1lIjpudWxsLCJTdGFydERhdGUiOiIyMDI0LTEwLTAxVDIzOjU5OjAwIiwiRW5kRGF0ZSI6IjIwMjQtMTAtMzFUMjM6NTk6MDAiLCJQZXJjZW50YWdlQ29tcGxldGUiOm51bGwsIlN0eWxlIjp7IiRpZCI6IjciLCJTaGFwZSI6MSwiU2hhcGVUaGlja25lc3MiOjMsIkR1cmF0aW9uRm9ybWF0IjowLCJJbmNsdWRlTm9uV29ya2luZ0RheXNJbkR1cmF0aW9uIjpmYWxzZSwiUGVyY2VudGFnZUNvbXBsZXRlU3R5bGUiOnsiJGlkIjoiOCIsIkZvbnRTZXR0aW5ncyI6eyIkaWQiOiI5IiwiRm9udFNpemUiOjEwLCJGb250TmFtZSI6IkNhbGlicmkiLCJJc0JvbGQiOmZhbHNlLCJJc0l0YWxpYyI6ZmFsc2UsIklzVW5kZXJsaW5lZCI6ZmFsc2UsIlBhcmVudFN0eWxlIjpudWxsfSwiQXV0b1NpemUiOjAsIkZvcmVncm91bmQiOnsiJGlkIjoiMTAiLCJDb2xvciI6eyIkaWQiOiIxMSIsIkEiOjI1NSwiUiI6MTkyLCJHIjo4MCwiQiI6Nzd9fSwiTWF4V2lkdGgiOjIwMC4wLCJNYXhIZWlnaHQiOiJJbmZpbml0eSIsIlNtYXJ0Rm9yZWdyb3VuZElzQWN0aXZlIjpmYWxzZSwiSG9yaXpvbnRhbEFsaWdubWVudCI6MCwiVmVydGljYWxBbGlnbm1lbnQiOjAsIlNtYXJ0Rm9yZWdyb3VuZCI6bnVsbCwiQmFja2dyb3VuZEZpbGxUeXBlIjowLCJNYXJnaW4iOnsiJGlkIjoiMTIiLCJUb3AiOjAuMCwiTGVmdCI6MC4wLCJSaWdodCI6MC4wLCJCb3R0b20iOjAuMH0sIlBhZGRpbmciOnsiJGlkIjoiMTMiLCJUb3AiOjAuMCwiTGVmdCI6MC4wLCJSaWdodCI6MC4wLCJCb3R0b20iOjAuMH0sIkJhY2tncm91bmQiOnsiJGlkIjoiMTQiLCJDb2xvciI6eyIkaWQiOiIxNSIsIkEiOjg5LCJSIjowLCJHIjowLCJCIjowfX0sIklzVmlzaWJsZSI6dHJ1ZSwiV2lkdGgiOjAuMCwiSGVpZ2h0IjowLjAsIkJvcmRlclN0eWxlIjp7IiRpZCI6IjE2IiwiTGluZUNvbG9yIjpudWxsLCJMaW5lV2VpZ2h0IjowLjAsIkxpbmVUeXBlIjowLCJQYXJlbnRTdHlsZSI6bnVsbH0sIlBhcmVudFN0eWxlIjpudWxsfSwiRHVyYXRpb25TdHlsZSI6eyIkaWQiOiIxNyIsIkZvbnRTZXR0aW5ncyI6eyIkaWQiOiIxOCIsIkZvbnRTaXplIjoxMCwiRm9udE5hbWUiOiJDYWxpYnJpIiwiSXNCb2xkIjpmYWxzZSwiSXNJdGFsaWMiOmZhbHNlLCJJc1VuZGVybGluZWQiOmZhbHNlLCJQYXJlbnRTdHlsZSI6bnVsbH0sIkF1dG9TaXplIjowLCJGb3JlZ3JvdW5kIjp7IiRpZCI6IjE5IiwiQ29sb3IiOnsiJGlkIjoiMjA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yMSIsIlRvcCI6MC4wLCJMZWZ0IjowLjAsIlJpZ2h0IjowLjAsIkJvdHRvbSI6MC4wfSwiUGFkZGluZyI6eyIkaWQiOiIyMiIsIlRvcCI6MC4wLCJMZWZ0IjowLjAsIlJpZ2h0IjowLjAsIkJvdHRvbSI6MC4wfSwiQmFja2dyb3VuZCI6eyIkaWQiOiIyMyIsIkNvbG9yIjp7IiRyZWYiOiIxNSJ9fSwiSXNWaXNpYmxlIjp0cnVlLCJXaWR0aCI6MC4wLCJIZWlnaHQiOjAuMCwiQm9yZGVyU3R5bGUiOnsiJGlkIjoiMjQiLCJMaW5lQ29sb3IiOm51bGwsIkxpbmVXZWlnaHQiOjAuMCwiTGluZVR5cGUiOjAsIlBhcmVudFN0eWxlIjpudWxsfSwiUGFyZW50U3R5bGUiOm51bGx9LCJIb3Jpem9udGFsQ29ubmVjdG9yU3R5bGUiOnsiJGlkIjoiMjUiLCJMaW5lQ29sb3IiOnsiJGlkIjoiMjYiLCIkdHlwZSI6Ik5MUkUuQ29tbW9uLkRvbS5Tb2xpZENvbG9yQnJ1c2gsIE5MUkUuQ29tbW9uIiwiQ29sb3IiOnsiJGlkIjoiMjciLCJBIjoyNTUsIlIiOjIwNCwiRyI6MjA0LCJCIjoyMDR9fSwiTGluZVdlaWdodCI6MS4wLCJMaW5lVHlwZSI6MCwiUGFyZW50U3R5bGUiOm51bGx9LCJWZXJ0aWNhbENvbm5lY3RvclN0eWxlIjp7IiRpZCI6IjI4IiwiTGluZUNvbG9yIjp7IiRpZCI6IjI5IiwiJHR5cGUiOiJOTFJFLkNvbW1vbi5Eb20uU29saWRDb2xvckJydXNoLCBOTFJFLkNvbW1vbiIsIkNvbG9yIjp7IiRpZCI6IjMwIiwiQSI6MjU1LCJSIjoyMDQsIkciOjIwNCwiQiI6MjA0fX0sIkxpbmVXZWlnaHQiOjAuMCwiTGluZVR5cGUiOjAsIlBhcmVudFN0eWxlIjpudWxsfSwiTWFyZ2luIjpudWxsLCJTdGFydERhdGVQb3NpdGlvbiI6NiwiRW5kRGF0ZVBvc2l0aW9uIjo2LCJEYXRlSXNWaXNpYmxlIjpmYWxzZSwiVGl0bGVQb3NpdGlvbiI6NCwiRHVyYXRpb25Qb3NpdGlvbiI6NiwiUGVyY2VudGFnZUNvbXBsZXRlZFBvc2l0aW9uIjo2LCJTcGFjaW5nIjozLCJJc0JlbG93VGltZWJhbmQiOnRydWUsIlBlcmNlbnRhZ2VDb21wbGV0ZVNoYXBlT3BhY2l0eSI6MzUsIlNoYXBlU3R5bGUiOnsiJGlkIjoiMzEiLCJNYXJnaW4iOnsiJGlkIjoiMzIiLCJUb3AiOjAuMCwiTGVmdCI6NC4wLCJSaWdodCI6NC4wLCJCb3R0b20iOjAuMH0sIlBhZGRpbmciOnsiJGlkIjoiMzMiLCJUb3AiOjAuMCwiTGVmdCI6MC4wLCJSaWdodCI6MC4wLCJCb3R0b20iOjAuMH0sIkJhY2tncm91bmQiOnsiJGlkIjoiMzQiLCJDb2xvciI6eyIkaWQiOiIzNSIsIkEiOjI1NSwiUiI6MjM3LCJHIjoxMjUsIkIiOjQ5fX0sIklzVmlzaWJsZSI6dHJ1ZSwiV2lkdGgiOjAuMCwiSGVpZ2h0IjoxMS43MTMzMDczODA2NzYyNywiQm9yZGVyU3R5bGUiOnsiJGlkIjoiMzYiLCJMaW5lQ29sb3IiOnsiJGlkIjoiMzciLCIkdHlwZSI6Ik5MUkUuQ29tbW9uLkRvbS5Tb2xpZENvbG9yQnJ1c2gsIE5MUkUuQ29tbW9uIiwiQ29sb3IiOnsiJGlkIjoiMzgiLCJBIjoyNTUsIlIiOjI1NSwiRyI6MCwiQiI6MH19LCJMaW5lV2VpZ2h0IjowLjAsIkxpbmVUeXBlIjowLCJQYXJlbnRTdHlsZSI6bnVsbH0sIlBhcmVudFN0eWxlIjpudWxsfSwiVGl0bGVTdHlsZSI6eyIkaWQiOiIzOSIsIkZvbnRTZXR0aW5ncyI6eyIkaWQiOiI0MCIsIkZvbnRTaXplIjoxMSwiRm9udE5hbWUiOiJDYWxpYnJpIiwiSXNCb2xkIjp0cnVlLCJJc0l0YWxpYyI6ZmFsc2UsIklzVW5kZXJsaW5lZCI6ZmFsc2UsIlBhcmVudFN0eWxlIjpudWxsfSwiQXV0b1NpemUiOjAsIkZvcmVncm91bmQiOnsiJGlkIjoiNDEiLCJDb2xvciI6eyIkaWQiOiI0MiIsIkEiOjI1NSwiUiI6MCwiRyI6MCwiQiI6MH19LCJNYXhXaWR0aCI6NzIwLjAsIk1heEhlaWdodCI6IkluZmluaXR5IiwiU21hcnRGb3JlZ3JvdW5kSXNBY3RpdmUiOmZhbHNlLCJIb3Jpem9udGFsQWxpZ25tZW50IjowLCJWZXJ0aWNhbEFsaWdubWVudCI6MCwiU21hcnRGb3JlZ3JvdW5kIjpudWxsLCJCYWNrZ3JvdW5kRmlsbFR5cGUiOjAsIk1hcmdpbiI6eyIkaWQiOiI0MyIsIlRvcCI6MC4wLCJMZWZ0IjowLjAsIlJpZ2h0IjowLjAsIkJvdHRvbSI6MC4wfSwiUGFkZGluZyI6eyIkaWQiOiI0NCIsIlRvcCI6MC4wLCJMZWZ0IjowLjAsIlJpZ2h0IjowLjAsIkJvdHRvbSI6MC4wfSwiQmFja2dyb3VuZCI6eyIkaWQiOiI0NSIsIkNvbG9yIjp7IiRpZCI6IjQ2IiwiQSI6MCwiUiI6MjU1LCJHIjoyNTUsIkIiOjI1NX19LCJJc1Zpc2libGUiOnRydWUsIldpZHRoIjowLjAsIkhlaWdodCI6MC4wLCJCb3JkZXJTdHlsZSI6eyIkaWQiOiI0NyIsIkxpbmVDb2xvciI6bnVsbCwiTGluZVdlaWdodCI6MC4wLCJMaW5lVHlwZSI6MCwiUGFyZW50U3R5bGUiOm51bGx9LCJQYXJlbnRTdHlsZSI6bnVsbH0sIkRhdGVTdHlsZSI6eyIkaWQiOiI0OCIsIkZvbnRTZXR0aW5ncyI6eyIkaWQiOiI0OSIsIkZvbnRTaXplIjoxMCwiRm9udE5hbWUiOiJDYWxpYnJpIiwiSXNCb2xkIjpmYWxzZSwiSXNJdGFsaWMiOmZhbHNlLCJJc1VuZGVybGluZWQiOmZhbHNlLCJQYXJlbnRTdHlsZSI6bnVsbH0sIkF1dG9TaXplIjowLCJGb3JlZ3JvdW5kIjp7IiRpZCI6IjUwIiwiQ29sb3IiOnsiJGlkIjoiNTE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pZCI6IjUyIiwiVG9wIjowLjAsIkxlZnQiOjAuMCwiUmlnaHQiOjAuMCwiQm90dG9tIjowLjB9LCJQYWRkaW5nIjp7IiRpZCI6IjUzIiwiVG9wIjowLjAsIkxlZnQiOjAuMCwiUmlnaHQiOjAuMCwiQm90dG9tIjowLjB9LCJCYWNrZ3JvdW5kIjp7IiRpZCI6IjU0IiwiQ29sb3IiOnsiJHJlZiI6IjE1In19LCJJc1Zpc2libGUiOnRydWUsIldpZHRoIjowLjAsIkhlaWdodCI6MC4wLCJCb3JkZXJTdHlsZSI6eyIkaWQiOiI1NSIsIkxpbmVDb2xvciI6bnVsbCwiTGluZVdlaWdodCI6MC4wLCJMaW5lVHlwZSI6MCwiUGFyZW50U3R5bGUiOm51bGx9LCJQYXJlbnRTdHlsZSI6bnVsbH0sIkRhdGVGb3JtYXQiOnsiJGlkIjoiNTY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NTciLCJGb3JtYXQiOjAsIklzVmlzaWJsZSI6ZmFsc2UsIkxhc3RLbm93blZpc2liaWxpdHlTdGF0ZSI6ZmFsc2V9LCJJc1Zpc2libGUiOnRydWUsIlBhcmVudFN0eWxlIjpudWxsfSwiSW5kZXgiOjAsIlNtYXJ0RHVyYXRpb25BY3RpdmF0ZWQiOmZhbHNlLCJEYXRlRm9ybWF0Ijp7IiRyZWYiOiI1NiJ9LCJXZWVrTnVtYmVyaW5nIjp7IiRpZCI6IjU4IiwiRm9ybWF0IjowLCJJc1Zpc2libGUiOmZhbHNlLCJMYXN0S25vd25WaXNpYmlsaXR5U3RhdGUiOmZhbHNlfSwiSWQiOiJjYmM2MDUzMi03MzY3LTQ3NDItOTgyZS04NWQ1NDI5NzgwNjQiLCJJbXBvcnRJZCI6bnVsbCwiVGl0bGUiOiJSZXZpZXcgTGl0ZXJhdHVyZSIsIk5vdGUiOm51bGwsIkh5cGVybGluayI6eyIkaWQiOiI1OSIsIkFkZHJlc3MiOm51bGwsIlN1YkFkZHJlc3MiOm51bGx9LCJJc0NoYW5nZWQiOmZhbHNlLCJJc05ldyI6ZmFsc2V9fV0sIl9taWxlc3RvbmVzIjpbXSwiSWQiOiIwMDAwMDAwMC0wMDAwLTAwMDAtMDAwMC0wMDAwMDAwMDAwMDAiLCJJc1NpbmdsZUl0ZW1Sb3ciOnRydWV9XSwiSW5kZXgiOjAsIklkIjoiMzE0NmY3MWMtZTU5MC00MDg0LTgwMmQtNDA2NWJjMmRjZmIzIiwiSGVhZGVyVGV4dCI6bnVsbCwiSXNEZWZhdWx0Ijp0cnVlLCJTdHlsZSI6eyIkaWQiOiI2MCIsIkhlYWRlclN0eWxlIjp7IiRpZCI6IjYxIiwiVGV4dFN0eWxlIjp7IiRpZCI6IjYyIiwiRm9udFNldHRpbmdzIjp7IiRpZCI6IjYzIiwiRm9udFNpemUiOjEyLCJGb250TmFtZSI6IkNhbGlicmkiLCJJc0JvbGQiOmZhbHNlLCJJc0l0YWxpYyI6ZmFsc2UsIklzVW5kZXJsaW5lZCI6ZmFsc2UsIlBhcmVudFN0eWxlIjpudWxsfSwiQXV0b1NpemUiOjAsIkZvcmVncm91bmQiOnsiJGlkIjoiNjQiLCJDb2xvciI6eyIkaWQiOiI2NSIsIkEiOjI1NSwiUiI6MCwiRyI6MCwiQiI6MH19LCJNYXhXaWR0aCI6IkluZmluaXR5IiwiTWF4SGVpZ2h0IjoiSW5maW5pdHkiLCJTbWFydEZvcmVncm91bmRJc0FjdGl2ZSI6ZmFsc2UsIkhvcml6b250YWxBbGlnbm1lbnQiOjAsIlZlcnRpY2FsQWxpZ25tZW50IjowLCJTbWFydEZvcmVncm91bmQiOm51bGwsIkJhY2tncm91bmRGaWxsVHlwZSI6MCwiTWFyZ2luIjp7IiRpZCI6IjY2IiwiVG9wIjowLjAsIkxlZnQiOjAuMCwiUmlnaHQiOjAuMCwiQm90dG9tIjowLjB9LCJQYWRkaW5nIjp7IiRpZCI6IjY3IiwiVG9wIjowLjAsIkxlZnQiOjAuMCwiUmlnaHQiOjAuMCwiQm90dG9tIjowLjB9LCJCYWNrZ3JvdW5kIjpudWxsLCJJc1Zpc2libGUiOnRydWUsIldpZHRoIjowLjAsIkhlaWdodCI6MC4wLCJCb3JkZXJTdHlsZSI6bnVsbCwiUGFyZW50U3R5bGUiOm51bGx9LCJSZWN0YW5nbGVTdHlsZSI6eyIkaWQiOiI2OCIsIk1hcmdpbiI6eyIkaWQiOiI2OSIsIlRvcCI6MC4wLCJMZWZ0IjowLjAsIlJpZ2h0IjowLjAsIkJvdHRvbSI6MC4wfSwiUGFkZGluZyI6eyIkaWQiOiI3MCIsIlRvcCI6MC4wLCJMZWZ0IjowLjAsIlJpZ2h0IjowLjAsIkJvdHRvbSI6MC4wfSwiQmFja2dyb3VuZCI6eyIkaWQiOiI3MSIsIkNvbG9yIjp7IiRpZCI6IjcyIiwiQSI6NjMsIlIiOjE2NSwiRyI6MTY1LCJCIjoxNjV9fSwiSXNWaXNpYmxlIjp0cnVlLCJXaWR0aCI6MC4wLCJIZWlnaHQiOjAuMCwiQm9yZGVyU3R5bGUiOnsiJGlkIjoiNzMiLCJMaW5lQ29sb3IiOnsiJGlkIjoiNzQiLCIkdHlwZSI6Ik5MUkUuQ29tbW9uLkRvbS5Tb2xpZENvbG9yQnJ1c2gsIE5MUkUuQ29tbW9uIiwiQ29sb3IiOnsiJGlkIjoiNzUiLCJBIjoyNTUsIlIiOjI1NSwiRyI6MCwiQiI6MH19LCJMaW5lV2VpZ2h0IjowLjAsIkxpbmVUeXBlIjowLCJQYXJlbnRTdHlsZSI6bnVsbH0sIlBhcmVudFN0eWxlIjpudWxsfSwiTWFyZ2luIjp7IiRpZCI6Ijc2IiwiVG9wIjowLjAsIkxlZnQiOjAuMCwiUmlnaHQiOjAuMCwiQm90dG9tIjowLjB9LCJQYWRkaW5nIjp7IiRpZCI6Ijc3IiwiVG9wIjowLjAsIkxlZnQiOjAuMCwiUmlnaHQiOjAuMCwiQm90dG9tIjowLjB9LCJCYWNrZ3JvdW5kIjpudWxsLCJJc1Zpc2libGUiOnRydWUsIldpZHRoIjowLjAsIkhlaWdodCI6MC4wLCJCb3JkZXJTdHlsZSI6bnVsbCwiUGFyZW50U3R5bGUiOm51bGx9LCJCYWNrZ3JvdW5kU3R5bGUiOnsiJGlkIjoiNzgiLCJNYXJnaW4iOnsiJGlkIjoiNzkiLCJUb3AiOjAuMCwiTGVmdCI6MC4wLCJSaWdodCI6MC4wLCJCb3R0b20iOjAuMH0sIlBhZGRpbmciOnsiJGlkIjoiODAiLCJUb3AiOjAuMCwiTGVmdCI6MC4wLCJSaWdodCI6MC4wLCJCb3R0b20iOjAuMH0sIkJhY2tncm91bmQiOnsiJGlkIjoiODEiLCJDb2xvciI6eyIkaWQiOiI4MiIsIkEiOjUxLCJSIjoxNjUsIkciOjE2NSwiQiI6MTY1fX0sIklzVmlzaWJsZSI6dHJ1ZSwiV2lkdGgiOjAuMCwiSGVpZ2h0IjowLjAsIkJvcmRlclN0eWxlIjp7IiRpZCI6IjgzIiwiTGluZUNvbG9yIjp7IiRpZCI6Ijg0IiwiJHR5cGUiOiJOTFJFLkNvbW1vbi5Eb20uU29saWRDb2xvckJydXNoLCBOTFJFLkNvbW1vbiIsIkNvbG9yIjp7IiRpZCI6Ijg1IiwiQSI6MjU1LCJSIjoyNTUsIkciOjAsIkIiOjB9fSwiTGluZVdlaWdodCI6MC4wLCJMaW5lVHlwZSI6MCwiUGFyZW50U3R5bGUiOm51bGx9LCJQYXJlbnRTdHlsZSI6bnVsbH0sIk1hcmdpbiI6eyIkaWQiOiI4NiIsIlRvcCI6MC4wLCJMZWZ0IjowLjAsIlJpZ2h0IjowLjAsIkJvdHRvbSI6MC4wfSwiUGFkZGluZyI6eyIkaWQiOiI4NyIsIlRvcCI6MC4wLCJMZWZ0IjowLjAsIlJpZ2h0IjowLjAsIkJvdHRvbSI6MC4wfSwiSXNWaXNpYmxlIjpmYWxzZSwiV2lkdGgiOjAuMCwiSGVpZ2h0IjowLjAsIkJvcmRlclN0eWxlIjpudWxsLCJQYXJlbnRTdHlsZSI6bnVsbH19XSwiSWQiOiI3OWYwNWU4ZC1lNzJlLTRjYzMtODVmYy1lODc1ZmE2NTUxN2YiLCJJbmRleCI6MCwiSGVhZGVyVGV4dCI6IkxpdGVyYXR1cmUgUmV2aWV3IiwiU3R5bGUiOnsiJGlkIjoiODgiLCJIZWFkZXJTdHlsZSI6eyIkaWQiOiI4OSIsIlRleHRJc1ZlcnRpY2FsIjpmYWxzZSwiVGV4dFN0eWxlIjp7IiRpZCI6IjkwIiwiRm9udFNldHRpbmdzIjp7IiRpZCI6IjkxIiwiRm9udFNpemUiOjEyLCJGb250TmFtZSI6IkNhbGlicmkiLCJJc0JvbGQiOnRydWUsIklzSXRhbGljIjpmYWxzZSwiSXNVbmRlcmxpbmVkIjpmYWxzZSwiUGFyZW50U3R5bGUiOm51bGx9LCJBdXRvU2l6ZSI6MCwiRm9yZWdyb3VuZCI6eyIkaWQiOiI5MiIsIkNvbG9yIjp7IiRpZCI6IjkzIiwiQSI6MjU1LCJSIjoyNTUsIkciOjI1NSwiQiI6MjU1fX0sIk1heFdpZHRoIjowLjAsIk1heEhlaWdodCI6MC4wLCJTbWFydEZvcmVncm91bmRJc0FjdGl2ZSI6ZmFsc2UsIkhvcml6b250YWxBbGlnbm1lbnQiOjAsIlZlcnRpY2FsQWxpZ25tZW50IjowLCJTbWFydEZvcmVncm91bmQiOm51bGwsIkJhY2tncm91bmRGaWxsVHlwZSI6MCwiTWFyZ2luIjp7IiRpZCI6Ijk0IiwiVG9wIjowLjAsIkxlZnQiOjAuMCwiUmlnaHQiOjAuMCwiQm90dG9tIjowLjB9LCJQYWRkaW5nIjp7IiRpZCI6Ijk1IiwiVG9wIjowLjAsIkxlZnQiOjAuMCwiUmlnaHQiOjAuMCwiQm90dG9tIjowLjB9LCJCYWNrZ3JvdW5kIjpudWxsLCJJc1Zpc2libGUiOmZhbHNlLCJXaWR0aCI6MC4wLCJIZWlnaHQiOjAuMCwiQm9yZGVyU3R5bGUiOm51bGwsIlBhcmVudFN0eWxlIjpudWxsfSwiUmVjdGFuZ2xlU3R5bGUiOnsiJGlkIjoiOTYiLCJNYXJnaW4iOnsiJGlkIjoiOTciLCJUb3AiOjAuMCwiTGVmdCI6MC4wLCJSaWdodCI6MC4wLCJCb3R0b20iOjAuMH0sIlBhZGRpbmciOnsiJGlkIjoiOTgiLCJUb3AiOjAuMCwiTGVmdCI6MC4wLCJSaWdodCI6MC4wLCJCb3R0b20iOjAuMH0sIkJhY2tncm91bmQiOnsiJGlkIjoiOTkiLCJDb2xvciI6eyIkaWQiOiIxMDAiLCJBIjoyNTUsIlIiOjIzNywiRyI6MTI1LCJCIjo0OX19LCJJc1Zpc2libGUiOmZhbHNlLCJXaWR0aCI6MC4wLCJIZWlnaHQiOjAuMCwiQm9yZGVyU3R5bGUiOnsiJGlkIjoiMTAxIiwiTGluZUNvbG9yIjp7IiRpZCI6IjEwMiIsIiR0eXBlIjoiTkxSRS5Db21tb24uRG9tLlNvbGlkQ29sb3JCcnVzaCwgTkxSRS5Db21tb24iLCJDb2xvciI6eyIkaWQiOiIxMDMiLCJBIjoyNTUsIlIiOjI1NSwiRyI6MCwiQiI6MH19LCJMaW5lV2VpZ2h0IjowLjAsIkxpbmVUeXBlIjowLCJQYXJlbnRTdHlsZSI6bnVsbH0sIlBhcmVudFN0eWxlIjpudWxsfSwiTWFyZ2luIjp7IiRpZCI6IjEwNCIsIlRvcCI6MC4wLCJMZWZ0IjowLjAsIlJpZ2h0IjowLjAsIkJvdHRvbSI6MC4wfSwiUGFkZGluZyI6eyIkaWQiOiIxMDUiLCJUb3AiOjAuMCwiTGVmdCI6MC4wLCJSaWdodCI6MC4wLCJCb3R0b20iOjAuMH0sIkJhY2tncm91bmQiOm51bGwsIklzVmlzaWJsZSI6dHJ1ZSwiV2lkdGgiOjAuMCwiSGVpZ2h0IjowLjAsIkJvcmRlclN0eWxlIjpudWxsLCJQYXJlbnRTdHlsZSI6bnVsbH0sIkJhY2tncm91bmRTdHlsZSI6eyIkaWQiOiIxMDYiLCJNYXJnaW4iOnsiJGlkIjoiMTA3IiwiVG9wIjowLjAsIkxlZnQiOjAuMCwiUmlnaHQiOjAuMCwiQm90dG9tIjowLjB9LCJQYWRkaW5nIjp7IiRpZCI6IjEwOCIsIlRvcCI6MC4wLCJMZWZ0IjowLjAsIlJpZ2h0IjowLjAsIkJvdHRvbSI6MC4wfSwiQmFja2dyb3VuZCI6eyIkaWQiOiIxMDkiLCJDb2xvciI6eyIkaWQiOiIxMTAiLCJBIjozOCwiUiI6MjM3LCJHIjoxMjUsIkIiOjQ5fX0sIklzVmlzaWJsZSI6dHJ1ZSwiV2lkdGgiOjAuMCwiSGVpZ2h0IjowLjAsIkJvcmRlclN0eWxlIjp7IiRpZCI6IjExMSIsIkxpbmVDb2xvciI6eyIkaWQiOiIxMTIiLCIkdHlwZSI6Ik5MUkUuQ29tbW9uLkRvbS5Tb2xpZENvbG9yQnJ1c2gsIE5MUkUuQ29tbW9uIiwiQ29sb3IiOnsiJGlkIjoiMTEzIiwiQSI6MjU1LCJSIjoyNTUsIkciOjAsIkIiOjB9fSwiTGluZVdlaWdodCI6MC4wLCJMaW5lVHlwZSI6MCwiUGFyZW50U3R5bGUiOm51bGx9LCJQYXJlbnRTdHlsZSI6bnVsbH0sIklzQWJvdmVUaW1lYmFuZCI6ZmFsc2UsIlNwYWNpbmciOjUsIk1hcmdpbiI6eyIkaWQiOiIxMTQiLCJUb3AiOjAuMCwiTGVmdCI6MC4wLCJSaWdodCI6MC4wLCJCb3R0b20iOjAuMH0sIlBhZGRpbmciOnsiJGlkIjoiMTE1IiwiVG9wIjowLjAsIkxlZnQiOjAuMCwiUmlnaHQiOjAuMCwiQm90dG9tIjowLjB9LCJJc1Zpc2libGUiOnRydWUsIldpZHRoIjowLjAsIkhlaWdodCI6MC4wLCJCb3JkZXJTdHlsZSI6eyIkaWQiOiIxMTYiLCJMaW5lQ29sb3IiOm51bGwsIkxpbmVXZWlnaHQiOjAuMCwiTGluZVR5cGUiOjAsIlBhcmVudFN0eWxlIjpudWxsfSwiUGFyZW50U3R5bGUiOm51bGx9fSx7IiRpZCI6IjExNyIsIl9hY3Rpdml0aWVzIjpbeyIkaWQiOiIxMTgiLCJfcm93cyI6W3siJGlkIjoiMTE5IiwiX3Rhc2tzIjpbeyIkaWQiOiIxMjAiLCJfYXR0YWNoZWRNaWxlc3RvbmVzIjpbXSwiVGFza0RlZmluaXRpb24iOnsiJGlkIjoiMTIxIiwiR3JvdXBOYW1lIjpudWxsLCJTdGFydERhdGUiOiIyMDI0LTExLTAxVDIzOjU5OjAwIiwiRW5kRGF0ZSI6IjIwMjQtMTEtMzBUMjM6NTk6MDAiLCJQZXJjZW50YWdlQ29tcGxldGUiOm51bGwsIlN0eWxlIjp7IiRpZCI6IjEyMiIsIlNoYXBlIjoxLCJTaGFwZVRoaWNrbmVzcyI6MCwiRHVyYXRpb25Gb3JtYXQiOjAsIkluY2x1ZGVOb25Xb3JraW5nRGF5c0luRHVyYXRpb24iOmZhbHNlLCJQZXJjZW50YWdlQ29tcGxldGVTdHlsZSI6eyIkaWQiOiIxMjMiLCJGb250U2V0dGluZ3MiOnsiJGlkIjoiMTI0IiwiRm9udFNpemUiOjEwLCJGb250TmFtZSI6IkNhbGlicmkiLCJJc0JvbGQiOmZhbHNlLCJJc0l0YWxpYyI6ZmFsc2UsIklzVW5kZXJsaW5lZCI6ZmFsc2UsIlBhcmVudFN0eWxlIjpudWxsfSwiQXV0b1NpemUiOjAsIkZvcmVncm91bmQiOnsiJGlkIjoiMTI1IiwiQ29sb3IiOnsiJGlkIjoiMTI2IiwiQSI6MjU1LCJSIjoxOTIsIkciOjgwLCJCIjo3N319LCJNYXhXaWR0aCI6MjAwLjAsIk1heEhlaWdodCI6IkluZmluaXR5IiwiU21hcnRGb3JlZ3JvdW5kSXNBY3RpdmUiOmZhbHNlLCJIb3Jpem9udGFsQWxpZ25tZW50IjowLCJWZXJ0aWNhbEFsaWdubWVudCI6MCwiU21hcnRGb3JlZ3JvdW5kIjpudWxsLCJCYWNrZ3JvdW5kRmlsbFR5cGUiOjAsIk1hcmdpbiI6eyIkaWQiOiIxMjciLCJUb3AiOjAuMCwiTGVmdCI6MC4wLCJSaWdodCI6MC4wLCJCb3R0b20iOjAuMH0sIlBhZGRpbmciOnsiJGlkIjoiMTI4IiwiVG9wIjowLjAsIkxlZnQiOjAuMCwiUmlnaHQiOjAuMCwiQm90dG9tIjowLjB9LCJCYWNrZ3JvdW5kIjp7IiRyZWYiOiIxNCJ9LCJJc1Zpc2libGUiOnRydWUsIldpZHRoIjowLjAsIkhlaWdodCI6MC4wLCJCb3JkZXJTdHlsZSI6eyIkaWQiOiIxMjkiLCJMaW5lQ29sb3IiOm51bGwsIkxpbmVXZWlnaHQiOjAuMCwiTGluZVR5cGUiOjAsIlBhcmVudFN0eWxlIjpudWxsfSwiUGFyZW50U3R5bGUiOm51bGx9LCJEdXJhdGlvblN0eWxlIjp7IiRpZCI6IjEzMCIsIkZvbnRTZXR0aW5ncyI6eyIkaWQiOiIxMzEiLCJGb250U2l6ZSI6MTAsIkZvbnROYW1lIjoiQ2FsaWJyaSIsIklzQm9sZCI6ZmFsc2UsIklzSXRhbGljIjpmYWxzZSwiSXNVbmRlcmxpbmVkIjpmYWxzZSwiUGFyZW50U3R5bGUiOm51bGx9LCJBdXRvU2l6ZSI6MCwiRm9yZWdyb3VuZCI6eyIkaWQiOiIxMzIiLCJDb2xvciI6eyIkcmVmIjoiMjAifX0sIk1heFdpZHRoIjoyMDAuMCwiTWF4SGVpZ2h0IjoiSW5maW5pdHkiLCJTbWFydEZvcmVncm91bmRJc0FjdGl2ZSI6ZmFsc2UsIkhvcml6b250YWxBbGlnbm1lbnQiOjAsIlZlcnRpY2FsQWxpZ25tZW50IjowLCJTbWFydEZvcmVncm91bmQiOm51bGwsIkJhY2tncm91bmRGaWxsVHlwZSI6MCwiTWFyZ2luIjp7IiRpZCI6IjEzMyIsIlRvcCI6MC4wLCJMZWZ0IjowLjAsIlJpZ2h0IjowLjAsIkJvdHRvbSI6MC4wfSwiUGFkZGluZyI6eyIkaWQiOiIxMzQiLCJUb3AiOjAuMCwiTGVmdCI6MC4wLCJSaWdodCI6MC4wLCJCb3R0b20iOjAuMH0sIkJhY2tncm91bmQiOnsiJHJlZiI6IjIzIn0sIklzVmlzaWJsZSI6dHJ1ZSwiV2lkdGgiOjAuMCwiSGVpZ2h0IjowLjAsIkJvcmRlclN0eWxlIjp7IiRpZCI6IjEzNSIsIkxpbmVDb2xvciI6bnVsbCwiTGluZVdlaWdodCI6MC4wLCJMaW5lVHlwZSI6MCwiUGFyZW50U3R5bGUiOm51bGx9LCJQYXJlbnRTdHlsZSI6bnVsbH0sIkhvcml6b250YWxDb25uZWN0b3JTdHlsZSI6eyIkaWQiOiIxMzYiLCJMaW5lQ29sb3IiOnsiJHJlZiI6IjI2In0sIkxpbmVXZWlnaHQiOjEuMCwiTGluZVR5cGUiOjAsIlBhcmVudFN0eWxlIjpudWxsfSwiVmVydGljYWxDb25uZWN0b3JTdHlsZSI6eyIkaWQiOiIxMzciLCJMaW5lQ29sb3IiOnsiJHJlZiI6IjI5In0sIkxpbmVXZWlnaHQiOjAuMCwiTGluZVR5cGUiOjAsIlBhcmVudFN0eWxlIjpudWxsfSwiTWFyZ2luIjpudWxsLCJTdGFydERhdGVQb3NpdGlvbiI6NiwiRW5kRGF0ZVBvc2l0aW9uIjo2LCJEYXRlSXNWaXNpYmxlIjpmYWxzZSwiVGl0bGVQb3NpdGlvbiI6MywiRHVyYXRpb25Qb3NpdGlvbiI6NiwiUGVyY2VudGFnZUNvbXBsZXRlZFBvc2l0aW9uIjo2LCJTcGFjaW5nIjo1LCJJc0JlbG93VGltZWJhbmQiOnRydWUsIlBlcmNlbnRhZ2VDb21wbGV0ZVNoYXBlT3BhY2l0eSI6MzUsIlNoYXBlU3R5bGUiOnsiJGlkIjoiMTM4IiwiTWFyZ2luIjp7IiRpZCI6IjEzOSIsIlRvcCI6MC4wLCJMZWZ0Ijo0LjAsIlJpZ2h0Ijo0LjAsIkJvdHRvbSI6MC4wfSwiUGFkZGluZyI6eyIkaWQiOiIxNDAiLCJUb3AiOjAuMCwiTGVmdCI6MC4wLCJSaWdodCI6MC4wLCJCb3R0b20iOjAuMH0sIkJhY2tncm91bmQiOnsiJGlkIjoiMTQxIiwiQ29sb3IiOnsiJGlkIjoiMTQyIiwiQSI6MjU1LCJSIjo2OCwiRyI6MTE0LCJCIjoxOTZ9fSwiSXNWaXNpYmxlIjp0cnVlLCJXaWR0aCI6MC4wLCJIZWlnaHQiOjEzLjQyNjY2NjY2NjY2NjY3NywiQm9yZGVyU3R5bGUiOnsiJGlkIjoiMTQzIiwiTGluZUNvbG9yIjp7IiRpZCI6IjE0NCIsIiR0eXBlIjoiTkxSRS5Db21tb24uRG9tLlNvbGlkQ29sb3JCcnVzaCwgTkxSRS5Db21tb24iLCJDb2xvciI6eyIkaWQiOiIxNDUiLCJBIjoyNTUsIlIiOjI1NSwiRyI6MCwiQiI6MH19LCJMaW5lV2VpZ2h0IjowLjAsIkxpbmVUeXBlIjowLCJQYXJlbnRTdHlsZSI6bnVsbH0sIlBhcmVudFN0eWxlIjpudWxsfSwiVGl0bGVTdHlsZSI6eyIkaWQiOiIxNDYiLCJGb250U2V0dGluZ3MiOnsiJGlkIjoiMTQ3IiwiRm9udFNpemUiOjExLCJGb250TmFtZSI6IkNhbGlicmkiLCJJc0JvbGQiOnRydWUsIklzSXRhbGljIjpmYWxzZSwiSXNVbmRlcmxpbmVkIjpmYWxzZSwiUGFyZW50U3R5bGUiOm51bGx9LCJBdXRvU2l6ZSI6MiwiRm9yZWdyb3VuZCI6eyIkaWQiOiIxNDgiLCJDb2xvciI6eyIkaWQiOiIxNDkiLCJBIjoyNTUsIlIiOjAsIkciOjAsIkIiOjB9fSwiTWF4V2lkdGgiOjE1Mi41MzQwODgxMzQ3NjU2MywiTWF4SGVpZ2h0IjoiSW5maW5pdHkiLCJTbWFydEZvcmVncm91bmRJc0FjdGl2ZSI6ZmFsc2UsIkhvcml6b250YWxBbGlnbm1lbnQiOjIsIlZlcnRpY2FsQWxpZ25tZW50IjowLCJTbWFydEZvcmVncm91bmQiOm51bGwsIkJhY2tncm91bmRGaWxsVHlwZSI6MCwiTWFyZ2luIjp7IiRpZCI6IjE1MCIsIlRvcCI6MC4wLCJMZWZ0IjowLjAsIlJpZ2h0IjowLjAsIkJvdHRvbSI6MC4wfSwiUGFkZGluZyI6eyIkaWQiOiIxNTEiLCJUb3AiOjAuMCwiTGVmdCI6MC4wLCJSaWdodCI6MC4wLCJCb3R0b20iOjAuMH0sIkJhY2tncm91bmQiOnsiJGlkIjoiMTUyIiwiQ29sb3IiOnsiJGlkIjoiMTUzIiwiQSI6MCwiUiI6MjU1LCJHIjoyNTUsIkIiOjI1NX19LCJJc1Zpc2libGUiOnRydWUsIldpZHRoIjowLjAsIkhlaWdodCI6MC4wLCJCb3JkZXJTdHlsZSI6eyIkaWQiOiIxNTQiLCJMaW5lQ29sb3IiOm51bGwsIkxpbmVXZWlnaHQiOjAuMCwiTGluZVR5cGUiOjAsIlBhcmVudFN0eWxlIjpudWxsfSwiUGFyZW50U3R5bGUiOm51bGx9LCJEYXRlU3R5bGUiOnsiJGlkIjoiMTU1IiwiRm9udFNldHRpbmdzIjp7IiRpZCI6IjE1NiIsIkZvbnRTaXplIjoxMCwiRm9udE5hbWUiOiJDYWxpYnJpIiwiSXNCb2xkIjpmYWxzZSwiSXNJdGFsaWMiOmZhbHNlLCJJc1VuZGVybGluZWQiOmZhbHNlLCJQYXJlbnRTdHlsZSI6bnVsbH0sIkF1dG9TaXplIjowLCJGb3JlZ3JvdW5kIjp7IiRpZCI6IjE1NyIsIkNvbG9yIjp7IiRpZCI6IjE1OC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MTU5IiwiVG9wIjowLjAsIkxlZnQiOjAuMCwiUmlnaHQiOjAuMCwiQm90dG9tIjowLjB9LCJQYWRkaW5nIjp7IiRpZCI6IjE2MCIsIlRvcCI6MC4wLCJMZWZ0IjowLjAsIlJpZ2h0IjowLjAsIkJvdHRvbSI6MC4wfSwiQmFja2dyb3VuZCI6eyIkcmVmIjoiNTQifSwiSXNWaXNpYmxlIjp0cnVlLCJXaWR0aCI6MC4wLCJIZWlnaHQiOjAuMCwiQm9yZGVyU3R5bGUiOnsiJGlkIjoiMTYxIiwiTGluZUNvbG9yIjpudWxsLCJMaW5lV2VpZ2h0IjowLjAsIkxpbmVUeXBlIjowLCJQYXJlbnRTdHlsZSI6bnVsbH0sIlBhcmVudFN0eWxlIjpudWxsfSwiRGF0ZUZvcm1hdCI6eyIkaWQiOiIxNjI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TYzIiwiRm9ybWF0IjowLCJJc1Zpc2libGUiOmZhbHNlLCJMYXN0S25vd25WaXNpYmlsaXR5U3RhdGUiOmZhbHNlfSwiSXNWaXNpYmxlIjp0cnVlLCJQYXJlbnRTdHlsZSI6bnVsbH0sIkluZGV4IjowLCJTbWFydER1cmF0aW9uQWN0aXZhdGVkIjpmYWxzZSwiRGF0ZUZvcm1hdCI6eyIkcmVmIjoiMTYyIn0sIldlZWtOdW1iZXJpbmciOnsiJGlkIjoiMTY0IiwiRm9ybWF0IjowLCJJc1Zpc2libGUiOmZhbHNlLCJMYXN0S25vd25WaXNpYmlsaXR5U3RhdGUiOmZhbHNlfSwiSWQiOiJjZjI1ZTdjYS1lYjkzLTRiNzUtYjFlZi1kMmRiNzE5MDVhZDUiLCJJbXBvcnRJZCI6bnVsbCwiVGl0bGUiOiJEZXZlbG9wIFBsYW4gIiwiTm90ZSI6bnVsbCwiSHlwZXJsaW5rIjp7IiRpZCI6IjE2NSIsIkFkZHJlc3MiOm51bGwsIlN1YkFkZHJlc3MiOm51bGx9LCJJc0NoYW5nZWQiOmZhbHNlLCJJc05ldyI6ZmFsc2V9fV0sIl9taWxlc3RvbmVzIjpbXSwiSWQiOiIwMDAwMDAwMC0wMDAwLTAwMDAtMDAwMC0wMDAwMDAwMDAwMDAiLCJJc1NpbmdsZUl0ZW1Sb3ciOnRydWV9XSwiSW5kZXgiOjIsIklkIjoiMjZiMTQ3N2YtOTI3NC00ZjE5LWIzMzMtODFiNmYyNGRmMzU0IiwiSGVhZGVyVGV4dCI6bnVsbCwiSXNEZWZhdWx0Ijp0cnVlLCJTdHlsZSI6eyIkaWQiOiIxNjYiLCJIZWFkZXJTdHlsZSI6eyIkaWQiOiIxNjciLCJUZXh0U3R5bGUiOnsiJGlkIjoiMTY4IiwiRm9udFNldHRpbmdzIjp7IiRpZCI6IjE2OSIsIkZvbnRTaXplIjoxMiwiRm9udE5hbWUiOiJDYWxpYnJpIiwiSXNCb2xkIjpmYWxzZSwiSXNJdGFsaWMiOmZhbHNlLCJJc1VuZGVybGluZWQiOmZhbHNlLCJQYXJlbnRTdHlsZSI6bnVsbH0sIkF1dG9TaXplIjowLCJGb3JlZ3JvdW5kIjp7IiRpZCI6IjE3MCIsIkNvbG9yIjp7IiRpZCI6IjE3MSIsIkEiOjI1NSwiUiI6MCwiRyI6MCwiQiI6MH19LCJNYXhXaWR0aCI6IkluZmluaXR5IiwiTWF4SGVpZ2h0IjoiSW5maW5pdHkiLCJTbWFydEZvcmVncm91bmRJc0FjdGl2ZSI6ZmFsc2UsIkhvcml6b250YWxBbGlnbm1lbnQiOjAsIlZlcnRpY2FsQWxpZ25tZW50IjowLCJTbWFydEZvcmVncm91bmQiOm51bGwsIkJhY2tncm91bmRGaWxsVHlwZSI6MCwiTWFyZ2luIjp7IiRpZCI6IjE3MiIsIlRvcCI6MC4wLCJMZWZ0IjowLjAsIlJpZ2h0IjowLjAsIkJvdHRvbSI6MC4wfSwiUGFkZGluZyI6eyIkaWQiOiIxNzMiLCJUb3AiOjAuMCwiTGVmdCI6MC4wLCJSaWdodCI6MC4wLCJCb3R0b20iOjAuMH0sIkJhY2tncm91bmQiOm51bGwsIklzVmlzaWJsZSI6dHJ1ZSwiV2lkdGgiOjAuMCwiSGVpZ2h0IjowLjAsIkJvcmRlclN0eWxlIjpudWxsLCJQYXJlbnRTdHlsZSI6bnVsbH0sIlJlY3RhbmdsZVN0eWxlIjp7IiRpZCI6IjE3NCIsIk1hcmdpbiI6eyIkaWQiOiIxNzUiLCJUb3AiOjAuMCwiTGVmdCI6MC4wLCJSaWdodCI6MC4wLCJCb3R0b20iOjAuMH0sIlBhZGRpbmciOnsiJGlkIjoiMTc2IiwiVG9wIjowLjAsIkxlZnQiOjAuMCwiUmlnaHQiOjAuMCwiQm90dG9tIjowLjB9LCJCYWNrZ3JvdW5kIjp7IiRpZCI6IjE3NyIsIkNvbG9yIjp7IiRpZCI6IjE3OCIsIkEiOjYzLCJSIjoxNjUsIkciOjE2NSwiQiI6MTY1fX0sIklzVmlzaWJsZSI6dHJ1ZSwiV2lkdGgiOjAuMCwiSGVpZ2h0IjowLjAsIkJvcmRlclN0eWxlIjp7IiRpZCI6IjE3OSIsIkxpbmVDb2xvciI6eyIkaWQiOiIxODAiLCIkdHlwZSI6Ik5MUkUuQ29tbW9uLkRvbS5Tb2xpZENvbG9yQnJ1c2gsIE5MUkUuQ29tbW9uIiwiQ29sb3IiOnsiJGlkIjoiMTgxIiwiQSI6MjU1LCJSIjoyNTUsIkciOjAsIkIiOjB9fSwiTGluZVdlaWdodCI6MC4wLCJMaW5lVHlwZSI6MCwiUGFyZW50U3R5bGUiOm51bGx9LCJQYXJlbnRTdHlsZSI6bnVsbH0sIk1hcmdpbiI6eyIkaWQiOiIxODIiLCJUb3AiOjAuMCwiTGVmdCI6MC4wLCJSaWdodCI6MC4wLCJCb3R0b20iOjAuMH0sIlBhZGRpbmciOnsiJGlkIjoiMTgzIiwiVG9wIjowLjAsIkxlZnQiOjAuMCwiUmlnaHQiOjAuMCwiQm90dG9tIjowLjB9LCJCYWNrZ3JvdW5kIjpudWxsLCJJc1Zpc2libGUiOnRydWUsIldpZHRoIjowLjAsIkhlaWdodCI6MC4wLCJCb3JkZXJTdHlsZSI6bnVsbCwiUGFyZW50U3R5bGUiOm51bGx9LCJCYWNrZ3JvdW5kU3R5bGUiOnsiJGlkIjoiMTg0IiwiTWFyZ2luIjp7IiRpZCI6IjE4NSIsIlRvcCI6MC4wLCJMZWZ0IjowLjAsIlJpZ2h0IjowLjAsIkJvdHRvbSI6MC4wfSwiUGFkZGluZyI6eyIkaWQiOiIxODYiLCJUb3AiOjAuMCwiTGVmdCI6MC4wLCJSaWdodCI6MC4wLCJCb3R0b20iOjAuMH0sIkJhY2tncm91bmQiOnsiJGlkIjoiMTg3IiwiQ29sb3IiOnsiJGlkIjoiMTg4IiwiQSI6NTEsIlIiOjE2NSwiRyI6MTY1LCJCIjoxNjV9fSwiSXNWaXNpYmxlIjp0cnVlLCJXaWR0aCI6MC4wLCJIZWlnaHQiOjAuMCwiQm9yZGVyU3R5bGUiOnsiJGlkIjoiMTg5IiwiTGluZUNvbG9yIjp7IiRpZCI6IjE5MCIsIiR0eXBlIjoiTkxSRS5Db21tb24uRG9tLlNvbGlkQ29sb3JCcnVzaCwgTkxSRS5Db21tb24iLCJDb2xvciI6eyIkaWQiOiIxOTEiLCJBIjoyNTUsIlIiOjI1NSwiRyI6MCwiQiI6MH19LCJMaW5lV2VpZ2h0IjowLjAsIkxpbmVUeXBlIjowLCJQYXJlbnRTdHlsZSI6bnVsbH0sIlBhcmVudFN0eWxlIjpudWxsfSwiTWFyZ2luIjp7IiRpZCI6IjE5MiIsIlRvcCI6MC4wLCJMZWZ0IjowLjAsIlJpZ2h0IjowLjAsIkJvdHRvbSI6MC4wfSwiUGFkZGluZyI6eyIkaWQiOiIxOTMiLCJUb3AiOjAuMCwiTGVmdCI6MC4wLCJSaWdodCI6MC4wLCJCb3R0b20iOjAuMH0sIklzVmlzaWJsZSI6ZmFsc2UsIldpZHRoIjowLjAsIkhlaWdodCI6MC4wLCJCb3JkZXJTdHlsZSI6bnVsbCwiUGFyZW50U3R5bGUiOm51bGx9fV0sIklkIjoiODkxMWJjZWItNjc5NC00MWFkLWIzNzUtNmE3OTRiNjgyZjMxIiwiSW5kZXgiOjEsIkhlYWRlclRleHQiOiJTSFNQIERldmVsb3BtZW50IFBsYW4gJiBLaWNrb2ZmIiwiU3R5bGUiOnsiJGlkIjoiMTk0IiwiSGVhZGVyU3R5bGUiOnsiJGlkIjoiMTk1IiwiVGV4dElzVmVydGljYWwiOmZhbHNlLCJUZXh0U3R5bGUiOnsiJGlkIjoiMTk2IiwiRm9udFNldHRpbmdzIjp7IiRpZCI6IjE5NyIsIkZvbnRTaXplIjoxMiwiRm9udE5hbWUiOiJDYWxpYnJpIiwiSXNCb2xkIjp0cnVlLCJJc0l0YWxpYyI6ZmFsc2UsIklzVW5kZXJsaW5lZCI6ZmFsc2UsIlBhcmVudFN0eWxlIjpudWxsfSwiQXV0b1NpemUiOjAsIkZvcmVncm91bmQiOnsiJGlkIjoiMTk4IiwiQ29sb3IiOnsiJGlkIjoiMTk5IiwiQSI6MjU1LCJSIjoyNTUsIkciOjI1NSwiQiI6MjU1fX0sIk1heFdpZHRoIjowLjAsIk1heEhlaWdodCI6MC4wLCJTbWFydEZvcmVncm91bmRJc0FjdGl2ZSI6ZmFsc2UsIkhvcml6b250YWxBbGlnbm1lbnQiOjAsIlZlcnRpY2FsQWxpZ25tZW50IjowLCJTbWFydEZvcmVncm91bmQiOm51bGwsIkJhY2tncm91bmRGaWxsVHlwZSI6MCwiTWFyZ2luIjp7IiRpZCI6IjIwMCIsIlRvcCI6MC4wLCJMZWZ0IjowLjAsIlJpZ2h0IjowLjAsIkJvdHRvbSI6MC4wfSwiUGFkZGluZyI6eyIkaWQiOiIyMDEiLCJUb3AiOjAuMCwiTGVmdCI6MC4wLCJSaWdodCI6MC4wLCJCb3R0b20iOjAuMH0sIkJhY2tncm91bmQiOm51bGwsIklzVmlzaWJsZSI6ZmFsc2UsIldpZHRoIjowLjAsIkhlaWdodCI6MC4wLCJCb3JkZXJTdHlsZSI6bnVsbCwiUGFyZW50U3R5bGUiOm51bGx9LCJSZWN0YW5nbGVTdHlsZSI6eyIkaWQiOiIyMDIiLCJNYXJnaW4iOnsiJGlkIjoiMjAzIiwiVG9wIjowLjAsIkxlZnQiOjAuMCwiUmlnaHQiOjAuMCwiQm90dG9tIjowLjB9LCJQYWRkaW5nIjp7IiRpZCI6IjIwNCIsIlRvcCI6MC4wLCJMZWZ0IjowLjAsIlJpZ2h0IjowLjAsIkJvdHRvbSI6MC4wfSwiQmFja2dyb3VuZCI6eyIkaWQiOiIyMDUiLCJDb2xvciI6eyIkaWQiOiIyMDYiLCJBIjoyNTUsIlIiOjY4LCJHIjoxMTQsIkIiOjE5Nn19LCJJc1Zpc2libGUiOmZhbHNlLCJXaWR0aCI6MC4wLCJIZWlnaHQiOjAuMCwiQm9yZGVyU3R5bGUiOnsiJGlkIjoiMjA3IiwiTGluZUNvbG9yIjp7IiRyZWYiOiIxMDIifSwiTGluZVdlaWdodCI6MC4wLCJMaW5lVHlwZSI6MCwiUGFyZW50U3R5bGUiOm51bGx9LCJQYXJlbnRTdHlsZSI6bnVsbH0sIk1hcmdpbiI6eyIkaWQiOiIyMDgiLCJUb3AiOjAuMCwiTGVmdCI6MC4wLCJSaWdodCI6MC4wLCJCb3R0b20iOjAuMH0sIlBhZGRpbmciOnsiJGlkIjoiMjA5IiwiVG9wIjowLjAsIkxlZnQiOjAuMCwiUmlnaHQiOjAuMCwiQm90dG9tIjowLjB9LCJCYWNrZ3JvdW5kIjpudWxsLCJJc1Zpc2libGUiOnRydWUsIldpZHRoIjowLjAsIkhlaWdodCI6MC4wLCJCb3JkZXJTdHlsZSI6bnVsbCwiUGFyZW50U3R5bGUiOm51bGx9LCJCYWNrZ3JvdW5kU3R5bGUiOnsiJGlkIjoiMjEwIiwiTWFyZ2luIjp7IiRpZCI6IjIxMSIsIlRvcCI6MC4wLCJMZWZ0IjowLjAsIlJpZ2h0IjowLjAsIkJvdHRvbSI6MC4wfSwiUGFkZGluZyI6eyIkaWQiOiIyMTIiLCJUb3AiOjAuMCwiTGVmdCI6MC4wLCJSaWdodCI6MC4wLCJCb3R0b20iOjAuMH0sIkJhY2tncm91bmQiOnsiJGlkIjoiMjEzIiwiQ29sb3IiOnsiJGlkIjoiMjE0IiwiQSI6MzgsIlIiOjY4LCJHIjoxMTQsIkIiOjE5Nn19LCJJc1Zpc2libGUiOnRydWUsIldpZHRoIjowLjAsIkhlaWdodCI6MC4wLCJCb3JkZXJTdHlsZSI6eyIkaWQiOiIyMTUiLCJMaW5lQ29sb3IiOnsiJHJlZiI6IjExMiJ9LCJMaW5lV2VpZ2h0IjowLjAsIkxpbmVUeXBlIjowLCJQYXJlbnRTdHlsZSI6bnVsbH0sIlBhcmVudFN0eWxlIjpudWxsfSwiSXNBYm92ZVRpbWViYW5kIjpmYWxzZSwiU3BhY2luZyI6NSwiTWFyZ2luIjp7IiRpZCI6IjIxNiIsIlRvcCI6MC4wLCJMZWZ0IjowLjAsIlJpZ2h0IjowLjAsIkJvdHRvbSI6MC4wfSwiUGFkZGluZyI6eyIkaWQiOiIyMTciLCJUb3AiOjAuMCwiTGVmdCI6MC4wLCJSaWdodCI6MC4wLCJCb3R0b20iOjAuMH0sIklzVmlzaWJsZSI6dHJ1ZSwiV2lkdGgiOjAuMCwiSGVpZ2h0IjowLjAsIkJvcmRlclN0eWxlIjp7IiRpZCI6IjIxOCIsIkxpbmVDb2xvciI6bnVsbCwiTGluZVdlaWdodCI6MC4wLCJMaW5lVHlwZSI6MCwiUGFyZW50U3R5bGUiOm51bGx9LCJQYXJlbnRTdHlsZSI6bnVsbH19LHsiJGlkIjoiMjE5IiwiX2FjdGl2aXRpZXMiOlt7IiRpZCI6IjIyMCIsIl9yb3dzIjpbeyIkaWQiOiIyMjEiLCJfdGFza3MiOlt7IiRpZCI6IjIyMiIsIl9hdHRhY2hlZE1pbGVzdG9uZXMiOltdLCJUYXNrRGVmaW5pdGlvbiI6eyIkaWQiOiIyMjMiLCJHcm91cE5hbWUiOm51bGwsIlN0YXJ0RGF0ZSI6IjIwMjQtMTItMDFUMjM6NTk6MDBaIiwiRW5kRGF0ZSI6IjIwMjUtMDMtMjhUMjM6NTk6MDBaIiwiUGVyY2VudGFnZUNvbXBsZXRlIjpudWxsLCJTdHlsZSI6eyIkaWQiOiIyMjQiLCJTaGFwZSI6MCwiU2hhcGVUaGlja25lc3MiOjEsIkR1cmF0aW9uRm9ybWF0IjowLCJJbmNsdWRlTm9uV29ya2luZ0RheXNJbkR1cmF0aW9uIjpmYWxzZSwiUGVyY2VudGFnZUNvbXBsZXRlU3R5bGUiOnsiJGlkIjoiMjI1IiwiRm9udFNldHRpbmdzIjp7IiRpZCI6IjIyNiIsIkZvbnRTaXplIjoxMCwiRm9udE5hbWUiOiJDYWxpYnJpIiwiSXNCb2xkIjpmYWxzZSwiSXNJdGFsaWMiOmZhbHNlLCJJc1VuZGVybGluZWQiOmZhbHNlLCJQYXJlbnRTdHlsZSI6bnVsbH0sIkF1dG9TaXplIjowLCJGb3JlZ3JvdW5kIjp7IiRpZCI6IjIyNyIsIkNvbG9yIjp7IiRpZCI6IjIyOCIsIkEiOjI1NSwiUiI6MTkyLCJHIjo4MCwiQiI6Nzd9fSwiTWF4V2lkdGgiOjIwMC4wLCJNYXhIZWlnaHQiOiJJbmZpbml0eSIsIlNtYXJ0Rm9yZWdyb3VuZElzQWN0aXZlIjpmYWxzZSwiSG9yaXpvbnRhbEFsaWdubWVudCI6MCwiVmVydGljYWxBbGlnbm1lbnQiOjAsIlNtYXJ0Rm9yZWdyb3VuZCI6bnVsbCwiQmFja2dyb3VuZEZpbGxUeXBlIjowLCJNYXJnaW4iOnsiJGlkIjoiMjI5IiwiVG9wIjowLjAsIkxlZnQiOjAuMCwiUmlnaHQiOjAuMCwiQm90dG9tIjowLjB9LCJQYWRkaW5nIjp7IiRpZCI6IjIzMCIsIlRvcCI6MC4wLCJMZWZ0IjowLjAsIlJpZ2h0IjowLjAsIkJvdHRvbSI6MC4wfSwiQmFja2dyb3VuZCI6eyIkcmVmIjoiMTQifSwiSXNWaXNpYmxlIjp0cnVlLCJXaWR0aCI6MC4wLCJIZWlnaHQiOjAuMCwiQm9yZGVyU3R5bGUiOnsiJGlkIjoiMjMxIiwiTGluZUNvbG9yIjpudWxsLCJMaW5lV2VpZ2h0IjowLjAsIkxpbmVUeXBlIjowLCJQYXJlbnRTdHlsZSI6bnVsbH0sIlBhcmVudFN0eWxlIjpudWxsfSwiRHVyYXRpb25TdHlsZSI6eyIkaWQiOiIyMzIiLCJGb250U2V0dGluZ3MiOnsiJGlkIjoiMjMzIiwiRm9udFNpemUiOjEwLCJGb250TmFtZSI6IkNhbGlicmkiLCJJc0JvbGQiOmZhbHNlLCJJc0l0YWxpYyI6ZmFsc2UsIklzVW5kZXJsaW5lZCI6ZmFsc2UsIlBhcmVudFN0eWxlIjpudWxsfSwiQXV0b1NpemUiOjAsIkZvcmVncm91bmQiOnsiJGlkIjoiMjM0IiwiQ29sb3IiOnsiJHJlZiI6IjIwIn19LCJNYXhXaWR0aCI6MjAwLjAsIk1heEhlaWdodCI6IkluZmluaXR5IiwiU21hcnRGb3JlZ3JvdW5kSXNBY3RpdmUiOmZhbHNlLCJIb3Jpem9udGFsQWxpZ25tZW50IjowLCJWZXJ0aWNhbEFsaWdubWVudCI6MCwiU21hcnRGb3JlZ3JvdW5kIjpudWxsLCJCYWNrZ3JvdW5kRmlsbFR5cGUiOjAsIk1hcmdpbiI6eyIkaWQiOiIyMzUiLCJUb3AiOjAuMCwiTGVmdCI6MC4wLCJSaWdodCI6MC4wLCJCb3R0b20iOjAuMH0sIlBhZGRpbmciOnsiJGlkIjoiMjM2IiwiVG9wIjowLjAsIkxlZnQiOjAuMCwiUmlnaHQiOjAuMCwiQm90dG9tIjowLjB9LCJCYWNrZ3JvdW5kIjp7IiRyZWYiOiIyMyJ9LCJJc1Zpc2libGUiOnRydWUsIldpZHRoIjowLjAsIkhlaWdodCI6MC4wLCJCb3JkZXJTdHlsZSI6eyIkaWQiOiIyMzciLCJMaW5lQ29sb3IiOm51bGwsIkxpbmVXZWlnaHQiOjAuMCwiTGluZVR5cGUiOjAsIlBhcmVudFN0eWxlIjpudWxsfSwiUGFyZW50U3R5bGUiOm51bGx9LCJIb3Jpem9udGFsQ29ubmVjdG9yU3R5bGUiOnsiJGlkIjoiMjM4IiwiTGluZUNvbG9yIjp7IiRyZWYiOiIyNiJ9LCJMaW5lV2VpZ2h0IjoxLjAsIkxpbmVUeXBlIjowLCJQYXJlbnRTdHlsZSI6bnVsbH0sIlZlcnRpY2FsQ29ubmVjdG9yU3R5bGUiOnsiJGlkIjoiMjM5IiwiTGluZUNvbG9yIjp7IiRyZWYiOiIyOSJ9LCJMaW5lV2VpZ2h0IjowLjAsIkxpbmVUeXBlIjowLCJQYXJlbnRTdHlsZSI6bnVsbH0sIk1hcmdpbiI6bnVsbCwiU3RhcnREYXRlUG9zaXRpb24iOjYsIkVuZERhdGVQb3NpdGlvbiI6NiwiRGF0ZUlzVmlzaWJsZSI6ZmFsc2UsIlRpdGxlUG9zaXRpb24iOjIsIkR1cmF0aW9uUG9zaXRpb24iOjYsIlBlcmNlbnRhZ2VDb21wbGV0ZWRQb3NpdGlvbiI6NiwiU3BhY2luZyI6NSwiSXNCZWxvd1RpbWViYW5kIjp0cnVlLCJQZXJjZW50YWdlQ29tcGxldGVTaGFwZU9wYWNpdHkiOjM1LCJTaGFwZVN0eWxlIjp7IiRpZCI6IjI0MCIsIk1hcmdpbiI6eyIkaWQiOiIyNDEiLCJUb3AiOjAuMCwiTGVmdCI6NC4wLCJSaWdodCI6NC4wLCJCb3R0b20iOjAuMH0sIlBhZGRpbmciOnsiJGlkIjoiMjQyIiwiVG9wIjowLjAsIkxlZnQiOjAuMCwiUmlnaHQiOjAuMCwiQm90dG9tIjowLjB9LCJCYWNrZ3JvdW5kIjp7IiRpZCI6IjI0MyIsIkNvbG9yIjp7IiRpZCI6IjI0NCIsIkEiOjI1NSwiUiI6MTY1LCJHIjoxNjUsIkIiOjE2NX19LCJJc1Zpc2libGUiOnRydWUsIldpZHRoIjowLjAsIkhlaWdodCI6MTYuMCwiQm9yZGVyU3R5bGUiOnsiJGlkIjoiMjQ1IiwiTGluZUNvbG9yIjp7IiRpZCI6IjI0NiIsIiR0eXBlIjoiTkxSRS5Db21tb24uRG9tLlNvbGlkQ29sb3JCcnVzaCwgTkxSRS5Db21tb24iLCJDb2xvciI6eyIkaWQiOiIyNDciLCJBIjoyNTUsIlIiOjI1NSwiRyI6MCwiQiI6MH19LCJMaW5lV2VpZ2h0IjowLjAsIkxpbmVUeXBlIjowLCJQYXJlbnRTdHlsZSI6bnVsbH0sIlBhcmVudFN0eWxlIjpudWxsfSwiVGl0bGVTdHlsZSI6eyIkaWQiOiIyNDgiLCJGb250U2V0dGluZ3MiOnsiJGlkIjoiMjQ5IiwiRm9udFNpemUiOjExLCJGb250TmFtZSI6IkNhbGlicmkiLCJJc0JvbGQiOnRydWUsIklzSXRhbGljIjpmYWxzZSwiSXNVbmRlcmxpbmVkIjpmYWxzZSwiUGFyZW50U3R5bGUiOm51bGx9LCJBdXRvU2l6ZSI6MCwiRm9yZWdyb3VuZCI6eyIkaWQiOiIyNTAiLCJDb2xvciI6eyIkaWQiOiIyNTEiLCJBIjoyNTUsIlIiOjI1NSwiRyI6MjU1LCJCIjoyNTV9fSwiTWF4V2lkdGgiOjcyMC4wLCJNYXhIZWlnaHQiOiJJbmZpbml0eSIsIlNtYXJ0Rm9yZWdyb3VuZElzQWN0aXZlIjpmYWxzZSwiSG9yaXpvbnRhbEFsaWdubWVudCI6MSwiVmVydGljYWxBbGlnbm1lbnQiOjAsIlNtYXJ0Rm9yZWdyb3VuZCI6bnVsbCwiQmFja2dyb3VuZEZpbGxUeXBlIjowLCJNYXJnaW4iOnsiJGlkIjoiMjUyIiwiVG9wIjowLjAsIkxlZnQiOjAuMCwiUmlnaHQiOjAuMCwiQm90dG9tIjowLjB9LCJQYWRkaW5nIjp7IiRpZCI6IjI1MyIsIlRvcCI6MC4wLCJMZWZ0IjowLjAsIlJpZ2h0IjowLjAsIkJvdHRvbSI6MC4wfSwiQmFja2dyb3VuZCI6eyIkaWQiOiIyNTQiLCJDb2xvciI6eyIkaWQiOiIyNTUiLCJBIjowLCJSIjoyNTUsIkciOjI1NSwiQiI6MjU1fX0sIklzVmlzaWJsZSI6dHJ1ZSwiV2lkdGgiOjAuMCwiSGVpZ2h0IjowLjAsIkJvcmRlclN0eWxlIjp7IiRpZCI6IjI1NiIsIkxpbmVDb2xvciI6bnVsbCwiTGluZVdlaWdodCI6MC4wLCJMaW5lVHlwZSI6MCwiUGFyZW50U3R5bGUiOm51bGx9LCJQYXJlbnRTdHlsZSI6bnVsbH0sIkRhdGVTdHlsZSI6eyIkaWQiOiIyNTciLCJGb250U2V0dGluZ3MiOnsiJGlkIjoiMjU4IiwiRm9udFNpemUiOjEwLCJGb250TmFtZSI6IkNhbGlicmkiLCJJc0JvbGQiOmZhbHNlLCJJc0l0YWxpYyI6ZmFsc2UsIklzVW5kZXJsaW5lZCI6ZmFsc2UsIlBhcmVudFN0eWxlIjpudWxsfSwiQXV0b1NpemUiOjAsIkZvcmVncm91bmQiOnsiJGlkIjoiMjU5IiwiQ29sb3IiOnsiJGlkIjoiMjYw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aWQiOiIyNjEiLCJUb3AiOjAuMCwiTGVmdCI6MC4wLCJSaWdodCI6MC4wLCJCb3R0b20iOjAuMH0sIlBhZGRpbmciOnsiJGlkIjoiMjYyIiwiVG9wIjowLjAsIkxlZnQiOjAuMCwiUmlnaHQiOjAuMCwiQm90dG9tIjowLjB9LCJCYWNrZ3JvdW5kIjp7IiRpZCI6IjI2MyIsIkNvbG9yIjp7IiRpZCI6IjI2NCIsIkEiOjAsIlIiOjI1NSwiRyI6MjU1LCJCIjoyNTV9fSwiSXNWaXNpYmxlIjp0cnVlLCJXaWR0aCI6MC4wLCJIZWlnaHQiOjAuMCwiQm9yZGVyU3R5bGUiOnsiJGlkIjoiMjY1IiwiTGluZUNvbG9yIjpudWxsLCJMaW5lV2VpZ2h0IjowLjAsIkxpbmVUeXBlIjowLCJQYXJlbnRTdHlsZSI6bnVsbH0sIlBhcmVudFN0eWxlIjpudWxsfSwiRGF0ZUZvcm1hdCI6eyIkaWQiOiIyNjYiLCJGb3JtYXRTdHJpbmciOiJNTU0gZCIsIlNlcGFyYXRvciI6Ii8iLCJVc2VJbnRlcm5hdGlvbmFsRGF0ZUZvcm1hdCI6ZmFsc2UsIkRhdGVJc1Zpc2libGUiOmZhbHNlLCJUaW1lSXNWaXNpYmxlIjpmYWxzZSwiSG91ckRpZ2l0cyI6MSwiQW1QbURlc2lnbmF0b3IiOjIsIlRyaW0wME1pbnV0ZXMiOmZhbHNlLCJMYXN0S25vd25WaXNpYmlsaXR5U3RhdGUiOnsiJGlkIjoiMjY3IiwiRGF0ZVBhcnRJc1Zpc2libGUiOnRydWUsIlRpbWVQYXJ0SXNWaXNpYmxlIjpmYWxzZX19LCJXZWVrTnVtYmVyaW5nIjp7IiRpZCI6IjI2OCIsIkZvcm1hdCI6MCwiSXNWaXNpYmxlIjpmYWxzZSwiTGFzdEtub3duVmlzaWJpbGl0eVN0YXRlIjpmYWxzZX0sIklzVmlzaWJsZSI6dHJ1ZSwiUGFyZW50U3R5bGUiOm51bGx9LCJJbmRleCI6MCwiU21hcnREdXJhdGlvbkFjdGl2YXRlZCI6ZmFsc2UsIkRhdGVGb3JtYXQiOnsiJHJlZiI6IjI2NiJ9LCJXZWVrTnVtYmVyaW5nIjp7IiRpZCI6IjI2OSIsIkZvcm1hdCI6MCwiSXNWaXNpYmxlIjpmYWxzZSwiTGFzdEtub3duVmlzaWJpbGl0eVN0YXRlIjpmYWxzZX0sIklkIjoiODliNzI5ZjEtYTFmOC00YTdhLThlZDQtYWFmZDFkYTIwYjc4IiwiSW1wb3J0SWQiOm51bGwsIlRpdGxlIjoiU3Rha2Vob2xkZXIgSW50ZXJ2aWV3cyBhbmQgU3VydmV5IiwiTm90ZSI6bnVsbCwiSHlwZXJsaW5rIjp7IiRpZCI6IjI3MCIsIkFkZHJlc3MiOm51bGwsIlN1YkFkZHJlc3MiOm51bGx9LCJJc0NoYW5nZWQiOmZhbHNlLCJJc05ldyI6ZmFsc2V9fV0sIl9taWxlc3RvbmVzIjpbXSwiSWQiOiIwMDAwMDAwMC0wMDAwLTAwMDAtMDAwMC0wMDAwMDAwMDAwMDAiLCJJc1NpbmdsZUl0ZW1Sb3ciOnRydWV9XSwiSW5kZXgiOjQsIklkIjoiZjMzMWRlN2ItZWQxOC00NWRiLWFlY2EtMjRkNTYxOGY4NTFjIiwiSGVhZGVyVGV4dCI6bnVsbCwiSXNEZWZhdWx0Ijp0cnVlLCJTdHlsZSI6eyIkaWQiOiIyNzEiLCJIZWFkZXJTdHlsZSI6eyIkaWQiOiIyNzIiLCJUZXh0U3R5bGUiOnsiJGlkIjoiMjczIiwiRm9udFNldHRpbmdzIjp7IiRpZCI6IjI3NCIsIkZvbnRTaXplIjoxMiwiRm9udE5hbWUiOiJDYWxpYnJpIiwiSXNCb2xkIjpmYWxzZSwiSXNJdGFsaWMiOmZhbHNlLCJJc1VuZGVybGluZWQiOmZhbHNlLCJQYXJlbnRTdHlsZSI6bnVsbH0sIkF1dG9TaXplIjowLCJGb3JlZ3JvdW5kIjp7IiRpZCI6IjI3NSIsIkNvbG9yIjp7IiRpZCI6IjI3NiIsIkEiOjI1NSwiUiI6MCwiRyI6MCwiQiI6MH19LCJNYXhXaWR0aCI6IkluZmluaXR5IiwiTWF4SGVpZ2h0IjoiSW5maW5pdHkiLCJTbWFydEZvcmVncm91bmRJc0FjdGl2ZSI6ZmFsc2UsIkhvcml6b250YWxBbGlnbm1lbnQiOjAsIlZlcnRpY2FsQWxpZ25tZW50IjowLCJTbWFydEZvcmVncm91bmQiOm51bGwsIkJhY2tncm91bmRGaWxsVHlwZSI6MCwiTWFyZ2luIjp7IiRpZCI6IjI3NyIsIlRvcCI6MC4wLCJMZWZ0IjowLjAsIlJpZ2h0IjowLjAsIkJvdHRvbSI6MC4wfSwiUGFkZGluZyI6eyIkaWQiOiIyNzgiLCJUb3AiOjAuMCwiTGVmdCI6MC4wLCJSaWdodCI6MC4wLCJCb3R0b20iOjAuMH0sIkJhY2tncm91bmQiOm51bGwsIklzVmlzaWJsZSI6dHJ1ZSwiV2lkdGgiOjAuMCwiSGVpZ2h0IjowLjAsIkJvcmRlclN0eWxlIjpudWxsLCJQYXJlbnRTdHlsZSI6bnVsbH0sIlJlY3RhbmdsZVN0eWxlIjp7IiRpZCI6IjI3OSIsIk1hcmdpbiI6eyIkaWQiOiIyODAiLCJUb3AiOjAuMCwiTGVmdCI6MC4wLCJSaWdodCI6MC4wLCJCb3R0b20iOjAuMH0sIlBhZGRpbmciOnsiJGlkIjoiMjgxIiwiVG9wIjowLjAsIkxlZnQiOjAuMCwiUmlnaHQiOjAuMCwiQm90dG9tIjowLjB9LCJCYWNrZ3JvdW5kIjp7IiRpZCI6IjI4MiIsIkNvbG9yIjp7IiRpZCI6IjI4MyIsIkEiOjYzLCJSIjoxNjUsIkciOjE2NSwiQiI6MTY1fX0sIklzVmlzaWJsZSI6dHJ1ZSwiV2lkdGgiOjAuMCwiSGVpZ2h0IjowLjAsIkJvcmRlclN0eWxlIjp7IiRpZCI6IjI4NCIsIkxpbmVDb2xvciI6eyIkaWQiOiIyODUiLCIkdHlwZSI6Ik5MUkUuQ29tbW9uLkRvbS5Tb2xpZENvbG9yQnJ1c2gsIE5MUkUuQ29tbW9uIiwiQ29sb3IiOnsiJGlkIjoiMjg2IiwiQSI6MjU1LCJSIjoyNTUsIkciOjAsIkIiOjB9fSwiTGluZVdlaWdodCI6MC4wLCJMaW5lVHlwZSI6MCwiUGFyZW50U3R5bGUiOm51bGx9LCJQYXJlbnRTdHlsZSI6bnVsbH0sIk1hcmdpbiI6eyIkaWQiOiIyODciLCJUb3AiOjAuMCwiTGVmdCI6MC4wLCJSaWdodCI6MC4wLCJCb3R0b20iOjAuMH0sIlBhZGRpbmciOnsiJGlkIjoiMjg4IiwiVG9wIjowLjAsIkxlZnQiOjAuMCwiUmlnaHQiOjAuMCwiQm90dG9tIjowLjB9LCJCYWNrZ3JvdW5kIjpudWxsLCJJc1Zpc2libGUiOnRydWUsIldpZHRoIjowLjAsIkhlaWdodCI6MC4wLCJCb3JkZXJTdHlsZSI6bnVsbCwiUGFyZW50U3R5bGUiOm51bGx9LCJCYWNrZ3JvdW5kU3R5bGUiOnsiJGlkIjoiMjg5IiwiTWFyZ2luIjp7IiRpZCI6IjI5MCIsIlRvcCI6MC4wLCJMZWZ0IjowLjAsIlJpZ2h0IjowLjAsIkJvdHRvbSI6MC4wfSwiUGFkZGluZyI6eyIkaWQiOiIyOTEiLCJUb3AiOjAuMCwiTGVmdCI6MC4wLCJSaWdodCI6MC4wLCJCb3R0b20iOjAuMH0sIkJhY2tncm91bmQiOnsiJGlkIjoiMjkyIiwiQ29sb3IiOnsiJGlkIjoiMjkzIiwiQSI6NTEsIlIiOjE2NSwiRyI6MTY1LCJCIjoxNjV9fSwiSXNWaXNpYmxlIjp0cnVlLCJXaWR0aCI6MC4wLCJIZWlnaHQiOjAuMCwiQm9yZGVyU3R5bGUiOnsiJGlkIjoiMjk0IiwiTGluZUNvbG9yIjp7IiRpZCI6IjI5NSIsIiR0eXBlIjoiTkxSRS5Db21tb24uRG9tLlNvbGlkQ29sb3JCcnVzaCwgTkxSRS5Db21tb24iLCJDb2xvciI6eyIkaWQiOiIyOTYiLCJBIjoyNTUsIlIiOjI1NSwiRyI6MCwiQiI6MH19LCJMaW5lV2VpZ2h0IjowLjAsIkxpbmVUeXBlIjowLCJQYXJlbnRTdHlsZSI6bnVsbH0sIlBhcmVudFN0eWxlIjpudWxsfSwiTWFyZ2luIjp7IiRpZCI6IjI5NyIsIlRvcCI6MC4wLCJMZWZ0IjowLjAsIlJpZ2h0IjowLjAsIkJvdHRvbSI6MC4wfSwiUGFkZGluZyI6eyIkaWQiOiIyOTgiLCJUb3AiOjAuMCwiTGVmdCI6MC4wLCJSaWdodCI6MC4wLCJCb3R0b20iOjAuMH0sIklzVmlzaWJsZSI6ZmFsc2UsIldpZHRoIjowLjAsIkhlaWdodCI6MC4wLCJCb3JkZXJTdHlsZSI6bnVsbCwiUGFyZW50U3R5bGUiOm51bGx9fV0sIklkIjoiOWViNzY1ODQtYmIzMi00NTJlLWFjMDctZmIyNjM3YmFlYTFhIiwiSW5kZXgiOjIsIkhlYWRlclRleHQiOiJTdGFrZWhvbGRlciBFbmdhZ2VtZW50IiwiU3R5bGUiOnsiJGlkIjoiMjk5IiwiSGVhZGVyU3R5bGUiOnsiJGlkIjoiMzAwIiwiVGV4dElzVmVydGljYWwiOmZhbHNlLCJUZXh0U3R5bGUiOnsiJGlkIjoiMzAxIiwiRm9udFNldHRpbmdzIjp7IiRpZCI6IjMwMiIsIkZvbnRTaXplIjoxMiwiRm9udE5hbWUiOiJDYWxpYnJpIiwiSXNCb2xkIjp0cnVlLCJJc0l0YWxpYyI6ZmFsc2UsIklzVW5kZXJsaW5lZCI6ZmFsc2UsIlBhcmVudFN0eWxlIjpudWxsfSwiQXV0b1NpemUiOjAsIkZvcmVncm91bmQiOnsiJGlkIjoiMzAzIiwiQ29sb3IiOnsiJGlkIjoiMzA0IiwiQSI6MjU1LCJSIjoyNTUsIkciOjI1NSwiQiI6MjU1fX0sIk1heFdpZHRoIjowLjAsIk1heEhlaWdodCI6MC4wLCJTbWFydEZvcmVncm91bmRJc0FjdGl2ZSI6ZmFsc2UsIkhvcml6b250YWxBbGlnbm1lbnQiOjAsIlZlcnRpY2FsQWxpZ25tZW50IjowLCJTbWFydEZvcmVncm91bmQiOm51bGwsIkJhY2tncm91bmRGaWxsVHlwZSI6MCwiTWFyZ2luIjp7IiRpZCI6IjMwNSIsIlRvcCI6MC4wLCJMZWZ0IjowLjAsIlJpZ2h0IjowLjAsIkJvdHRvbSI6MC4wfSwiUGFkZGluZyI6eyIkaWQiOiIzMDYiLCJUb3AiOjAuMCwiTGVmdCI6MC4wLCJSaWdodCI6MC4wLCJCb3R0b20iOjAuMH0sIkJhY2tncm91bmQiOm51bGwsIklzVmlzaWJsZSI6ZmFsc2UsIldpZHRoIjowLjAsIkhlaWdodCI6MC4wLCJCb3JkZXJTdHlsZSI6bnVsbCwiUGFyZW50U3R5bGUiOm51bGx9LCJSZWN0YW5nbGVTdHlsZSI6eyIkaWQiOiIzMDciLCJNYXJnaW4iOnsiJGlkIjoiMzA4IiwiVG9wIjowLjAsIkxlZnQiOjAuMCwiUmlnaHQiOjAuMCwiQm90dG9tIjowLjB9LCJQYWRkaW5nIjp7IiRpZCI6IjMwOSIsIlRvcCI6MC4wLCJMZWZ0IjowLjAsIlJpZ2h0IjowLjAsIkJvdHRvbSI6MC4wfSwiQmFja2dyb3VuZCI6eyIkaWQiOiIzMTAiLCJDb2xvciI6eyIkaWQiOiIzMTEiLCJBIjoyNTUsIlIiOjE2NSwiRyI6MTY1LCJCIjoxNjV9fSwiSXNWaXNpYmxlIjpmYWxzZSwiV2lkdGgiOjAuMCwiSGVpZ2h0IjowLjAsIkJvcmRlclN0eWxlIjp7IiRpZCI6IjMxMiIsIkxpbmVDb2xvciI6eyIkcmVmIjoiMTAyIn0sIkxpbmVXZWlnaHQiOjAuMCwiTGluZVR5cGUiOjAsIlBhcmVudFN0eWxlIjpudWxsfSwiUGFyZW50U3R5bGUiOm51bGx9LCJNYXJnaW4iOnsiJGlkIjoiMzEzIiwiVG9wIjowLjAsIkxlZnQiOjAuMCwiUmlnaHQiOjAuMCwiQm90dG9tIjowLjB9LCJQYWRkaW5nIjp7IiRpZCI6IjMxNCIsIlRvcCI6MC4wLCJMZWZ0IjowLjAsIlJpZ2h0IjowLjAsIkJvdHRvbSI6MC4wfSwiQmFja2dyb3VuZCI6bnVsbCwiSXNWaXNpYmxlIjp0cnVlLCJXaWR0aCI6MC4wLCJIZWlnaHQiOjAuMCwiQm9yZGVyU3R5bGUiOm51bGwsIlBhcmVudFN0eWxlIjpudWxsfSwiQmFja2dyb3VuZFN0eWxlIjp7IiRpZCI6IjMxNSIsIk1hcmdpbiI6eyIkaWQiOiIzMTYiLCJUb3AiOjAuMCwiTGVmdCI6MC4wLCJSaWdodCI6MC4wLCJCb3R0b20iOjAuMH0sIlBhZGRpbmciOnsiJGlkIjoiMzE3IiwiVG9wIjowLjAsIkxlZnQiOjAuMCwiUmlnaHQiOjAuMCwiQm90dG9tIjowLjB9LCJCYWNrZ3JvdW5kIjp7IiRpZCI6IjMxOCIsIkNvbG9yIjp7IiRpZCI6IjMxOSIsIkEiOjM4LCJSIjoyMzEsIkciOjIzMCwiQiI6MjMwfX0sIklzVmlzaWJsZSI6dHJ1ZSwiV2lkdGgiOjAuMCwiSGVpZ2h0IjowLjAsIkJvcmRlclN0eWxlIjp7IiRpZCI6IjMyMCIsIkxpbmVDb2xvciI6eyIkcmVmIjoiMTEyIn0sIkxpbmVXZWlnaHQiOjAuMCwiTGluZVR5cGUiOjAsIlBhcmVudFN0eWxlIjpudWxsfSwiUGFyZW50U3R5bGUiOm51bGx9LCJJc0Fib3ZlVGltZWJhbmQiOmZhbHNlLCJTcGFjaW5nIjo1LCJNYXJnaW4iOnsiJGlkIjoiMzIxIiwiVG9wIjowLjAsIkxlZnQiOjAuMCwiUmlnaHQiOjAuMCwiQm90dG9tIjowLjB9LCJQYWRkaW5nIjp7IiRpZCI6IjMyMiIsIlRvcCI6MC4wLCJMZWZ0IjowLjAsIlJpZ2h0IjowLjAsIkJvdHRvbSI6MC4wfSwiSXNWaXNpYmxlIjp0cnVlLCJXaWR0aCI6MC4wLCJIZWlnaHQiOjAuMCwiQm9yZGVyU3R5bGUiOnsiJGlkIjoiMzIzIiwiTGluZUNvbG9yIjpudWxsLCJMaW5lV2VpZ2h0IjowLjAsIkxpbmVUeXBlIjowLCJQYXJlbnRTdHlsZSI6bnVsbH0sIlBhcmVudFN0eWxlIjpudWxsfX0seyIkaWQiOiIzMjQiLCJfYWN0aXZpdGllcyI6W3siJGlkIjoiMzI1IiwiX3Jvd3MiOlt7IiRpZCI6IjMyNiIsIl90YXNrcyI6W3siJGlkIjoiMzI3IiwiX2F0dGFjaGVkTWlsZXN0b25lcyI6W10sIlRhc2tEZWZpbml0aW9uIjp7IiRpZCI6IjMyOCIsIkdyb3VwTmFtZSI6bnVsbCwiU3RhcnREYXRlIjoiMjAyNC0xMi0wMVQyMzo1OTowMFoiLCJFbmREYXRlIjoiMjAyNS0wMy0yOFQyMzo1OTowMFoiLCJQZXJjZW50YWdlQ29tcGxldGUiOm51bGwsIlN0eWxlIjp7IiRpZCI6IjMyOSIsIlNoYXBlIjowLCJTaGFwZVRoaWNrbmVzcyI6MSwiRHVyYXRpb25Gb3JtYXQiOjAsIkluY2x1ZGVOb25Xb3JraW5nRGF5c0luRHVyYXRpb24iOmZhbHNlLCJQZXJjZW50YWdlQ29tcGxldGVTdHlsZSI6eyIkaWQiOiIzMzAiLCJGb250U2V0dGluZ3MiOnsiJGlkIjoiMzMxIiwiRm9udFNpemUiOjEwLCJGb250TmFtZSI6IkNhbGlicmkiLCJJc0JvbGQiOmZhbHNlLCJJc0l0YWxpYyI6ZmFsc2UsIklzVW5kZXJsaW5lZCI6ZmFsc2UsIlBhcmVudFN0eWxlIjpudWxsfSwiQXV0b1NpemUiOjAsIkZvcmVncm91bmQiOnsiJHJlZiI6IjIyNyJ9LCJNYXhXaWR0aCI6MjAwLjAsIk1heEhlaWdodCI6IkluZmluaXR5IiwiU21hcnRGb3JlZ3JvdW5kSXNBY3RpdmUiOmZhbHNlLCJIb3Jpem9udGFsQWxpZ25tZW50IjowLCJWZXJ0aWNhbEFsaWdubWVudCI6MCwiU21hcnRGb3JlZ3JvdW5kIjpudWxsLCJCYWNrZ3JvdW5kRmlsbFR5cGUiOjAsIk1hcmdpbiI6eyIkcmVmIjoiMjI5In0sIlBhZGRpbmciOnsiJHJlZiI6IjIzMCJ9LCJCYWNrZ3JvdW5kIjp7IiRyZWYiOiIxNCJ9LCJJc1Zpc2libGUiOnRydWUsIldpZHRoIjowLjAsIkhlaWdodCI6MC4wLCJCb3JkZXJTdHlsZSI6eyIkaWQiOiIzMzIiLCJMaW5lQ29sb3IiOm51bGwsIkxpbmVXZWlnaHQiOjAuMCwiTGluZVR5cGUiOjAsIlBhcmVudFN0eWxlIjpudWxsfSwiUGFyZW50U3R5bGUiOm51bGx9LCJEdXJhdGlvblN0eWxlIjp7IiRpZCI6IjMzMyIsIkZvbnRTZXR0aW5ncyI6eyIkaWQiOiIzMzQiLCJGb250U2l6ZSI6MTAsIkZvbnROYW1lIjoiQ2FsaWJyaSIsIklzQm9sZCI6ZmFsc2UsIklzSXRhbGljIjpmYWxzZSwiSXNVbmRlcmxpbmVkIjpmYWxzZSwiUGFyZW50U3R5bGUiOm51bGx9LCJBdXRvU2l6ZSI6MCwiRm9yZWdyb3VuZCI6eyIkcmVmIjoiMjM0In0sIk1heFdpZHRoIjoyMDAuMCwiTWF4SGVpZ2h0IjoiSW5maW5pdHkiLCJTbWFydEZvcmVncm91bmRJc0FjdGl2ZSI6ZmFsc2UsIkhvcml6b250YWxBbGlnbm1lbnQiOjAsIlZlcnRpY2FsQWxpZ25tZW50IjowLCJTbWFydEZvcmVncm91bmQiOm51bGwsIkJhY2tncm91bmRGaWxsVHlwZSI6MCwiTWFyZ2luIjp7IiRyZWYiOiIyMzUifSwiUGFkZGluZyI6eyIkcmVmIjoiMjM2In0sIkJhY2tncm91bmQiOnsiJHJlZiI6IjIzIn0sIklzVmlzaWJsZSI6dHJ1ZSwiV2lkdGgiOjAuMCwiSGVpZ2h0IjowLjAsIkJvcmRlclN0eWxlIjp7IiRpZCI6IjMzNSIsIkxpbmVDb2xvciI6bnVsbCwiTGluZVdlaWdodCI6MC4wLCJMaW5lVHlwZSI6MCwiUGFyZW50U3R5bGUiOm51bGx9LCJQYXJlbnRTdHlsZSI6bnVsbH0sIkhvcml6b250YWxDb25uZWN0b3JTdHlsZSI6eyIkaWQiOiIzMzYiLCJMaW5lQ29sb3IiOnsiJHJlZiI6IjI2In0sIkxpbmVXZWlnaHQiOjEuMCwiTGluZVR5cGUiOjAsIlBhcmVudFN0eWxlIjpudWxsfSwiVmVydGljYWxDb25uZWN0b3JTdHlsZSI6eyIkaWQiOiIzMzciLCJMaW5lQ29sb3IiOnsiJHJlZiI6IjI5In0sIkxpbmVXZWlnaHQiOjAuMCwiTGluZVR5cGUiOjAsIlBhcmVudFN0eWxlIjpudWxsfSwiTWFyZ2luIjpudWxsLCJTdGFydERhdGVQb3NpdGlvbiI6NiwiRW5kRGF0ZVBvc2l0aW9uIjo2LCJEYXRlSXNWaXNpYmxlIjpmYWxzZSwiVGl0bGVQb3NpdGlvbiI6MiwiRHVyYXRpb25Qb3NpdGlvbiI6NiwiUGVyY2VudGFnZUNvbXBsZXRlZFBvc2l0aW9uIjo2LCJTcGFjaW5nIjo1LCJJc0JlbG93VGltZWJhbmQiOnRydWUsIlBlcmNlbnRhZ2VDb21wbGV0ZVNoYXBlT3BhY2l0eSI6MzUsIlNoYXBlU3R5bGUiOnsiJGlkIjoiMzM4IiwiTWFyZ2luIjp7IiRyZWYiOiIyNDEifSwiUGFkZGluZyI6eyIkcmVmIjoiMjQyIn0sIkJhY2tncm91bmQiOnsiJGlkIjoiMzM5IiwiQ29sb3IiOnsiJGlkIjoiMzQwIiwiQSI6MjU1LCJSIjoyMzcsIkciOjEyNSwiQiI6NDl9fSwiSXNWaXNpYmxlIjp0cnVlLCJXaWR0aCI6MC4wLCJIZWlnaHQiOjE2LjAsIkJvcmRlclN0eWxlIjp7IiRpZCI6IjM0MSIsIkxpbmVDb2xvciI6eyIkcmVmIjoiMjQ2In0sIkxpbmVXZWlnaHQiOjAuMCwiTGluZVR5cGUiOjAsIlBhcmVudFN0eWxlIjpudWxsfSwiUGFyZW50U3R5bGUiOm51bGx9LCJUaXRsZVN0eWxlIjp7IiRpZCI6IjM0MiIsIkZvbnRTZXR0aW5ncyI6eyIkaWQiOiIzNDMiLCJGb250U2l6ZSI6MTEsIkZvbnROYW1lIjoiQ2FsaWJyaSIsIklzQm9sZCI6dHJ1ZSwiSXNJdGFsaWMiOmZhbHNlLCJJc1VuZGVybGluZWQiOmZhbHNlLCJQYXJlbnRTdHlsZSI6bnVsbH0sIkF1dG9TaXplIjowLCJGb3JlZ3JvdW5kIjp7IiRpZCI6IjM0NCIsIkNvbG9yIjp7IiRpZCI6IjM0NSIsIkEiOjI1NSwiUiI6MjU1LCJHIjoyNTUsIkIiOjI1NX19LCJNYXhXaWR0aCI6NzIwLjAsIk1heEhlaWdodCI6IkluZmluaXR5IiwiU21hcnRGb3JlZ3JvdW5kSXNBY3RpdmUiOmZhbHNlLCJIb3Jpem9udGFsQWxpZ25tZW50IjoxLCJWZXJ0aWNhbEFsaWdubWVudCI6MCwiU21hcnRGb3JlZ3JvdW5kIjpudWxsLCJCYWNrZ3JvdW5kRmlsbFR5cGUiOjAsIk1hcmdpbiI6eyIkcmVmIjoiMjUyIn0sIlBhZGRpbmciOnsiJHJlZiI6IjI1MyJ9LCJCYWNrZ3JvdW5kIjp7IiRpZCI6IjM0NiIsIkNvbG9yIjp7IiRpZCI6IjM0NyIsIkEiOjAsIlIiOjI1NSwiRyI6MjU1LCJCIjoyNTV9fSwiSXNWaXNpYmxlIjp0cnVlLCJXaWR0aCI6MC4wLCJIZWlnaHQiOjAuMCwiQm9yZGVyU3R5bGUiOnsiJGlkIjoiMzQ4IiwiTGluZUNvbG9yIjpudWxsLCJMaW5lV2VpZ2h0IjowLjAsIkxpbmVUeXBlIjowLCJQYXJlbnRTdHlsZSI6bnVsbH0sIlBhcmVudFN0eWxlIjpudWxsfSwiRGF0ZVN0eWxlIjp7IiRpZCI6IjM0OSIsIkZvbnRTZXR0aW5ncyI6eyIkaWQiOiIzNTAiLCJGb250U2l6ZSI6MTAsIkZvbnROYW1lIjoiQ2FsaWJyaSIsIklzQm9sZCI6ZmFsc2UsIklzSXRhbGljIjpmYWxzZSwiSXNVbmRlcmxpbmVkIjpmYWxzZSwiUGFyZW50U3R5bGUiOm51bGx9LCJBdXRvU2l6ZSI6MCwiRm9yZWdyb3VuZCI6eyIkaWQiOiIzNTEiLCJDb2xvciI6eyIkaWQiOiIzNTI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yZWYiOiIyNjEifSwiUGFkZGluZyI6eyIkcmVmIjoiMjYyIn0sIkJhY2tncm91bmQiOnsiJGlkIjoiMzUzIiwiQ29sb3IiOnsiJGlkIjoiMzU0IiwiQSI6MCwiUiI6MjU1LCJHIjoyNTUsIkIiOjI1NX19LCJJc1Zpc2libGUiOnRydWUsIldpZHRoIjowLjAsIkhlaWdodCI6MC4wLCJCb3JkZXJTdHlsZSI6eyIkaWQiOiIzNTUiLCJMaW5lQ29sb3IiOm51bGwsIkxpbmVXZWlnaHQiOjAuMCwiTGluZVR5cGUiOjAsIlBhcmVudFN0eWxlIjpudWxsfSwiUGFyZW50U3R5bGUiOm51bGx9LCJEYXRlRm9ybWF0Ijp7IiRpZCI6IjM1NiIsIkZvcm1hdFN0cmluZyI6Ik1NTSBkIiwiU2VwYXJhdG9yIjoiLyIsIlVzZUludGVybmF0aW9uYWxEYXRlRm9ybWF0IjpmYWxzZSwiRGF0ZUlzVmlzaWJsZSI6ZmFsc2UsIlRpbWVJc1Zpc2libGUiOmZhbHNlLCJIb3VyRGlnaXRzIjoxLCJBbVBtRGVzaWduYXRvciI6MiwiVHJpbTAwTWludXRlcyI6ZmFsc2UsIkxhc3RLbm93blZpc2liaWxpdHlTdGF0ZSI6eyIkaWQiOiIzNTciLCJEYXRlUGFydElzVmlzaWJsZSI6dHJ1ZSwiVGltZVBhcnRJc1Zpc2libGUiOmZhbHNlfX0sIldlZWtOdW1iZXJpbmciOnsiJGlkIjoiMzU4IiwiRm9ybWF0IjowLCJJc1Zpc2libGUiOmZhbHNlLCJMYXN0S25vd25WaXNpYmlsaXR5U3RhdGUiOmZhbHNlfSwiSXNWaXNpYmxlIjp0cnVlLCJQYXJlbnRTdHlsZSI6bnVsbH0sIkluZGV4IjowLCJTbWFydER1cmF0aW9uQWN0aXZhdGVkIjpmYWxzZSwiRGF0ZUZvcm1hdCI6eyIkcmVmIjoiMzU2In0sIldlZWtOdW1iZXJpbmciOnsiJGlkIjoiMzU5IiwiRm9ybWF0IjowLCJJc1Zpc2libGUiOmZhbHNlLCJMYXN0S25vd25WaXNpYmlsaXR5U3RhdGUiOmZhbHNlfSwiSWQiOiI2MTI1ODMxZi02Y2NlLTQwZGEtOTFkMS1lZmFkNGZmMzVjYjMiLCJJbXBvcnRJZCI6bnVsbCwiVGl0bGUiOiJFQSBDaGFpciBJbnRlcnZpZXdzIiwiTm90ZSI6bnVsbCwiSHlwZXJsaW5rIjp7IiRpZCI6IjM2MCIsIkFkZHJlc3MiOm51bGwsIlN1YkFkZHJlc3MiOm51bGx9LCJJc0NoYW5nZWQiOmZhbHNlLCJJc05ldyI6ZmFsc2V9fV0sIl9taWxlc3RvbmVzIjpbXSwiSWQiOiIwMDAwMDAwMC0wMDAwLTAwMDAtMDAwMC0wMDAwMDAwMDAwMDAiLCJJc1NpbmdsZUl0ZW1Sb3ciOnRydWV9LHsiJGlkIjoiMzYxIiwiX3Rhc2tzIjpbeyIkaWQiOiIzNjIiLCJfYXR0YWNoZWRNaWxlc3RvbmVzIjpbXSwiVGFza0RlZmluaXRpb24iOnsiJGlkIjoiMzYzIiwiR3JvdXBOYW1lIjpudWxsLCJTdGFydERhdGUiOiIyMDI1LTAzLTAxVDIzOjU5OjAwWiIsIkVuZERhdGUiOiIyMDI1LTAzLTI4VDIzOjU5OjAwWiIsIlBlcmNlbnRhZ2VDb21wbGV0ZSI6bnVsbCwiU3R5bGUiOnsiJGlkIjoiMzY0IiwiU2hhcGUiOjAsIlNoYXBlVGhpY2tuZXNzIjoxLCJEdXJhdGlvbkZvcm1hdCI6MCwiSW5jbHVkZU5vbldvcmtpbmdEYXlzSW5EdXJhdGlvbiI6ZmFsc2UsIlBlcmNlbnRhZ2VDb21wbGV0ZVN0eWxlIjp7IiRpZCI6IjM2NSIsIkZvbnRTZXR0aW5ncyI6eyIkaWQiOiIzNjYiLCJGb250U2l6ZSI6MTAsIkZvbnROYW1lIjoiQ2FsaWJyaSIsIklzQm9sZCI6ZmFsc2UsIklzSXRhbGljIjpmYWxzZSwiSXNVbmRlcmxpbmVkIjpmYWxzZSwiUGFyZW50U3R5bGUiOm51bGx9LCJBdXRvU2l6ZSI6MCwiRm9yZWdyb3VuZCI6eyIkcmVmIjoiMjI3In0sIk1heFdpZHRoIjoyMDAuMCwiTWF4SGVpZ2h0IjoiSW5maW5pdHkiLCJTbWFydEZvcmVncm91bmRJc0FjdGl2ZSI6ZmFsc2UsIkhvcml6b250YWxBbGlnbm1lbnQiOjAsIlZlcnRpY2FsQWxpZ25tZW50IjowLCJTbWFydEZvcmVncm91bmQiOm51bGwsIkJhY2tncm91bmRGaWxsVHlwZSI6MCwiTWFyZ2luIjp7IiRyZWYiOiIyMjkifSwiUGFkZGluZyI6eyIkcmVmIjoiMjMwIn0sIkJhY2tncm91bmQiOnsiJHJlZiI6IjE0In0sIklzVmlzaWJsZSI6dHJ1ZSwiV2lkdGgiOjAuMCwiSGVpZ2h0IjowLjAsIkJvcmRlclN0eWxlIjp7IiRpZCI6IjM2NyIsIkxpbmVDb2xvciI6bnVsbCwiTGluZVdlaWdodCI6MC4wLCJMaW5lVHlwZSI6MCwiUGFyZW50U3R5bGUiOm51bGx9LCJQYXJlbnRTdHlsZSI6bnVsbH0sIkR1cmF0aW9uU3R5bGUiOnsiJGlkIjoiMzY4IiwiRm9udFNldHRpbmdzIjp7IiRpZCI6IjM2OSIsIkZvbnRTaXplIjoxMCwiRm9udE5hbWUiOiJDYWxpYnJpIiwiSXNCb2xkIjpmYWxzZSwiSXNJdGFsaWMiOmZhbHNlLCJJc1VuZGVybGluZWQiOmZhbHNlLCJQYXJlbnRTdHlsZSI6bnVsbH0sIkF1dG9TaXplIjowLCJGb3JlZ3JvdW5kIjp7IiRyZWYiOiIyMzQifSwiTWF4V2lkdGgiOjIwMC4wLCJNYXhIZWlnaHQiOiJJbmZpbml0eSIsIlNtYXJ0Rm9yZWdyb3VuZElzQWN0aXZlIjpmYWxzZSwiSG9yaXpvbnRhbEFsaWdubWVudCI6MCwiVmVydGljYWxBbGlnbm1lbnQiOjAsIlNtYXJ0Rm9yZWdyb3VuZCI6bnVsbCwiQmFja2dyb3VuZEZpbGxUeXBlIjowLCJNYXJnaW4iOnsiJHJlZiI6IjIzNSJ9LCJQYWRkaW5nIjp7IiRyZWYiOiIyMzYifSwiQmFja2dyb3VuZCI6eyIkcmVmIjoiMjMifSwiSXNWaXNpYmxlIjp0cnVlLCJXaWR0aCI6MC4wLCJIZWlnaHQiOjAuMCwiQm9yZGVyU3R5bGUiOnsiJGlkIjoiMzcwIiwiTGluZUNvbG9yIjpudWxsLCJMaW5lV2VpZ2h0IjowLjAsIkxpbmVUeXBlIjowLCJQYXJlbnRTdHlsZSI6bnVsbH0sIlBhcmVudFN0eWxlIjpudWxsfSwiSG9yaXpvbnRhbENvbm5lY3RvclN0eWxlIjp7IiRpZCI6IjM3MSIsIkxpbmVDb2xvciI6eyIkcmVmIjoiMjYifSwiTGluZVdlaWdodCI6MS4wLCJMaW5lVHlwZSI6MCwiUGFyZW50U3R5bGUiOm51bGx9LCJWZXJ0aWNhbENvbm5lY3RvclN0eWxlIjp7IiRpZCI6IjM3MiIsIkxpbmVDb2xvciI6eyIkcmVmIjoiMjkifSwiTGluZVdlaWdodCI6MC4wLCJMaW5lVHlwZSI6MCwiUGFyZW50U3R5bGUiOm51bGx9LCJNYXJnaW4iOm51bGwsIlN0YXJ0RGF0ZVBvc2l0aW9uIjo2LCJFbmREYXRlUG9zaXRpb24iOjYsIkRhdGVJc1Zpc2libGUiOmZhbHNlLCJUaXRsZVBvc2l0aW9uIjoyLCJEdXJhdGlvblBvc2l0aW9uIjo2LCJQZXJjZW50YWdlQ29tcGxldGVkUG9zaXRpb24iOjYsIlNwYWNpbmciOjUsIklzQmVsb3dUaW1lYmFuZCI6dHJ1ZSwiUGVyY2VudGFnZUNvbXBsZXRlU2hhcGVPcGFjaXR5IjozNSwiU2hhcGVTdHlsZSI6eyIkaWQiOiIzNzMiLCJNYXJnaW4iOnsiJHJlZiI6IjI0MSJ9LCJQYWRkaW5nIjp7IiRyZWYiOiIyNDIifSwiQmFja2dyb3VuZCI6eyIkaWQiOiIzNzQiLCJDb2xvciI6eyIkaWQiOiIzNzUiLCJBIjoyNTUsIlIiOjIzNywiRyI6MTI1LCJCIjo0OX19LCJJc1Zpc2libGUiOnRydWUsIldpZHRoIjowLjAsIkhlaWdodCI6MTYuMCwiQm9yZGVyU3R5bGUiOnsiJGlkIjoiMzc2IiwiTGluZUNvbG9yIjp7IiRyZWYiOiIyNDYifSwiTGluZVdlaWdodCI6MC4wLCJMaW5lVHlwZSI6MCwiUGFyZW50U3R5bGUiOm51bGx9LCJQYXJlbnRTdHlsZSI6bnVsbH0sIlRpdGxlU3R5bGUiOnsiJGlkIjoiMzc3IiwiRm9udFNldHRpbmdzIjp7IiRpZCI6IjM3OCIsIkZvbnRTaXplIjoxMSwiRm9udE5hbWUiOiJDYWxpYnJpIiwiSXNCb2xkIjp0cnVlLCJJc0l0YWxpYyI6ZmFsc2UsIklzVW5kZXJsaW5lZCI6ZmFsc2UsIlBhcmVudFN0eWxlIjpudWxsfSwiQXV0b1NpemUiOjAsIkZvcmVncm91bmQiOnsiJGlkIjoiMzc5IiwiQ29sb3IiOnsiJGlkIjoiMzgwIiwiQSI6MjU1LCJSIjoyNTUsIkciOjI1NSwiQiI6MjU1fX0sIk1heFdpZHRoIjo3MjAuMCwiTWF4SGVpZ2h0IjoiSW5maW5pdHkiLCJTbWFydEZvcmVncm91bmRJc0FjdGl2ZSI6ZmFsc2UsIkhvcml6b250YWxBbGlnbm1lbnQiOjEsIlZlcnRpY2FsQWxpZ25tZW50IjowLCJTbWFydEZvcmVncm91bmQiOm51bGwsIkJhY2tncm91bmRGaWxsVHlwZSI6MCwiTWFyZ2luIjp7IiRyZWYiOiIyNTIifSwiUGFkZGluZyI6eyIkcmVmIjoiMjUzIn0sIkJhY2tncm91bmQiOnsiJGlkIjoiMzgxIiwiQ29sb3IiOnsiJGlkIjoiMzgyIiwiQSI6MCwiUiI6MjU1LCJHIjoyNTUsIkIiOjI1NX19LCJJc1Zpc2libGUiOnRydWUsIldpZHRoIjowLjAsIkhlaWdodCI6MC4wLCJCb3JkZXJTdHlsZSI6eyIkaWQiOiIzODMiLCJMaW5lQ29sb3IiOm51bGwsIkxpbmVXZWlnaHQiOjAuMCwiTGluZVR5cGUiOjAsIlBhcmVudFN0eWxlIjpudWxsfSwiUGFyZW50U3R5bGUiOm51bGx9LCJEYXRlU3R5bGUiOnsiJGlkIjoiMzg0IiwiRm9udFNldHRpbmdzIjp7IiRpZCI6IjM4NSIsIkZvbnRTaXplIjoxMCwiRm9udE5hbWUiOiJDYWxpYnJpIiwiSXNCb2xkIjpmYWxzZSwiSXNJdGFsaWMiOmZhbHNlLCJJc1VuZGVybGluZWQiOmZhbHNlLCJQYXJlbnRTdHlsZSI6bnVsbH0sIkF1dG9TaXplIjowLCJGb3JlZ3JvdW5kIjp7IiRpZCI6IjM4NiIsIkNvbG9yIjp7IiRpZCI6IjM4NyIsIkEiOjI1NSwiUiI6NjgsIkciOjg0LCJCIjoxMDZ9fSwiTWF4V2lkdGgiOjIwMC4wLCJNYXhIZWlnaHQiOiJJbmZpbml0eSIsIlNtYXJ0Rm9yZWdyb3VuZElzQWN0aXZlIjpmYWxzZSwiSG9yaXpvbnRhbEFsaWdubWVudCI6MCwiVmVydGljYWxBbGlnbm1lbnQiOjAsIlNtYXJ0Rm9yZWdyb3VuZCI6bnVsbCwiQmFja2dyb3VuZEZpbGxUeXBlIjowLCJNYXJnaW4iOnsiJHJlZiI6IjI2MSJ9LCJQYWRkaW5nIjp7IiRyZWYiOiIyNjIifSwiQmFja2dyb3VuZCI6eyIkaWQiOiIzODgiLCJDb2xvciI6eyIkaWQiOiIzODkiLCJBIjowLCJSIjoyNTUsIkciOjI1NSwiQiI6MjU1fX0sIklzVmlzaWJsZSI6dHJ1ZSwiV2lkdGgiOjAuMCwiSGVpZ2h0IjowLjAsIkJvcmRlclN0eWxlIjp7IiRpZCI6IjM5MCIsIkxpbmVDb2xvciI6bnVsbCwiTGluZVdlaWdodCI6MC4wLCJMaW5lVHlwZSI6MCwiUGFyZW50U3R5bGUiOm51bGx9LCJQYXJlbnRTdHlsZSI6bnVsbH0sIkRhdGVGb3JtYXQiOnsiJGlkIjoiMzkxIiwiRm9ybWF0U3RyaW5nIjoiTU1NIGQiLCJTZXBhcmF0b3IiOiIvIiwiVXNlSW50ZXJuYXRpb25hbERhdGVGb3JtYXQiOmZhbHNlLCJEYXRlSXNWaXNpYmxlIjpmYWxzZSwiVGltZUlzVmlzaWJsZSI6ZmFsc2UsIkhvdXJEaWdpdHMiOjEsIkFtUG1EZXNpZ25hdG9yIjoyLCJUcmltMDBNaW51dGVzIjpmYWxzZSwiTGFzdEtub3duVmlzaWJpbGl0eVN0YXRlIjp7IiRpZCI6IjM5MiIsIkRhdGVQYXJ0SXNWaXNpYmxlIjp0cnVlLCJUaW1lUGFydElzVmlzaWJsZSI6ZmFsc2V9fSwiV2Vla051bWJlcmluZyI6eyIkaWQiOiIzOTMiLCJGb3JtYXQiOjAsIklzVmlzaWJsZSI6ZmFsc2UsIkxhc3RLbm93blZpc2liaWxpdHlTdGF0ZSI6ZmFsc2V9LCJJc1Zpc2libGUiOnRydWUsIlBhcmVudFN0eWxlIjpudWxsfSwiSW5kZXgiOjEsIlNtYXJ0RHVyYXRpb25BY3RpdmF0ZWQiOmZhbHNlLCJEYXRlRm9ybWF0Ijp7IiRyZWYiOiIzOTEifSwiV2Vla051bWJlcmluZyI6eyIkaWQiOiIzOTQiLCJGb3JtYXQiOjAsIklzVmlzaWJsZSI6ZmFsc2UsIkxhc3RLbm93blZpc2liaWxpdHlTdGF0ZSI6ZmFsc2V9LCJJZCI6IjJlYmVhYmI0LTcwNjItNDA3Yi05MmI4LTAzMTY0Y2JhODM5YyIsIkltcG9ydElkIjpudWxsLCJUaXRsZSI6IldvcmtzaG9wcyIsIk5vdGUiOm51bGwsIkh5cGVybGluayI6eyIkaWQiOiIzOTUiLCJBZGRyZXNzIjpudWxsLCJTdWJBZGRyZXNzIjpudWxsfSwiSXNDaGFuZ2VkIjpmYWxzZSwiSXNOZXciOmZhbHNlfX1dLCJfbWlsZXN0b25lcyI6W10sIklkIjoiMDAwMDAwMDAtMDAwMC0wMDAwLTAwMDAtMDAwMDAwMDAwMDAwIiwiSXNTaW5nbGVJdGVtUm93Ijp0cnVlfSx7IiRpZCI6IjM5NiIsIl90YXNrcyI6W10sIl9taWxlc3RvbmVzIjpbeyIkaWQiOiIzOTciLCJJZCI6Ijg4MTI5MTY4LWFhMmEtNDBlNS05Nzk0LWRjMTQxNjZkYTQzMyIsIkluZGV4Ijo5LCJHcm91cElkIjpudWxsLCJUaXRsZSI6bnVsbCwiRGF0ZVRpbWUiOiIyMDIzLTEwLTI1VDIzOjU5OjAwIiwiUGVyY2VudGFnZUNvbXBsZXRlIjpudWxsLCJOb3RlIjpudWxsLCJTdHlsZSI6eyIkaWQiOiIzOTgiLCJUaXRsZVBvc2l0aW9uIjoiUmlnaHQiLCJEYXRlUG9zaXRpb24iOiJMZWZ0IiwiU2hhcGVUeXBlIjoxNywiU2hhcGVTaXplIjoxLCJTcGFjaW5nIjo1LCJTaGFwZVN0eWxlIjp7IiRpZCI6IjM5OSIsIk1hcmdpbiI6eyIkaWQiOiI0MDAiLCJUb3AiOjAuMCwiTGVmdCI6MC4wLCJSaWdodCI6MC4wLCJCb3R0b20iOjAuMH0sIlBhZGRpbmciOnsiJGlkIjoiNDAxIiwiVG9wIjowLjAsIkxlZnQiOjAuMCwiUmlnaHQiOjAuMCwiQm90dG9tIjowLjB9LCJCYWNrZ3JvdW5kIjp7IiRpZCI6IjQwMiIsIkNvbG9yIjp7IiRpZCI6IjQwMyIsIkEiOjI1NSwiUiI6MTEyLCJHIjoxNzMsIkIiOjcxfX0sIklzVmlzaWJsZSI6dHJ1ZSwiV2lkdGgiOjE4LjAsIkhlaWdodCI6MjAuMCwiQm9yZGVyU3R5bGUiOnsiJGlkIjoiNDA0IiwiTGluZUNvbG9yIjp7IiRpZCI6IjQwNSIsIiR0eXBlIjoiTkxSRS5Db21tb24uRG9tLlNvbGlkQ29sb3JCcnVzaCwgTkxSRS5Db21tb24iLCJDb2xvciI6eyIkaWQiOiI0MDYiLCJBIjoyNTUsIlIiOjI1NSwiRyI6MCwiQiI6MH19LCJMaW5lV2VpZ2h0IjowLjAsIkxpbmVUeXBlIjowLCJQYXJlbnRTdHlsZSI6bnVsbH0sIlBhcmVudFN0eWxlIjpudWxsfSwiVGl0bGVTdHlsZSI6eyIkaWQiOiI0MDciLCJGb250U2V0dGluZ3MiOnsiJGlkIjoiNDA4IiwiRm9udFNpemUiOjExLCJGb250TmFtZSI6IkNhbGlicmkiLCJJc0JvbGQiOmZhbHNlLCJJc0l0YWxpYyI6ZmFsc2UsIklzVW5kZXJsaW5lZCI6ZmFsc2UsIlBhcmVudFN0eWxlIjpudWxsfSwiQXV0b1NpemUiOjAsIkZvcmVncm91bmQiOnsiJGlkIjoiNDA5IiwiQ29sb3IiOnsiJGlkIjoiNDEwIiwiQSI6MjU1LCJSIjowLCJHIjowLCJCIjowfX0sIk1heFdpZHRoIjoyMDAuMCwiTWF4SGVpZ2h0IjoiSW5maW5pdHkiLCJTbWFydEZvcmVncm91bmRJc0FjdGl2ZSI6ZmFsc2UsIkhvcml6b250YWxBbGlnbm1lbnQiOjAsIlZlcnRpY2FsQWxpZ25tZW50IjowLCJTbWFydEZvcmVncm91bmQiOm51bGwsIkJhY2tncm91bmRGaWxsVHlwZSI6MCwiTWFyZ2luIjp7IiRpZCI6IjQxMSIsIlRvcCI6MC4wLCJMZWZ0IjowLjAsIlJpZ2h0IjowLjAsIkJvdHRvbSI6MC4wfSwiUGFkZGluZyI6eyIkaWQiOiI0MTIiLCJUb3AiOjAuMCwiTGVmdCI6MC4wLCJSaWdodCI6MC4wLCJCb3R0b20iOjAuMH0sIkJhY2tncm91bmQiOnsiJGlkIjoiNDEzIiwiQ29sb3IiOnsiJGlkIjoiNDE0IiwiQSI6ODksIlIiOjAsIkciOjAsIkIiOjB9fSwiSXNWaXNpYmxlIjp0cnVlLCJXaWR0aCI6MC4wLCJIZWlnaHQiOjAuMCwiQm9yZGVyU3R5bGUiOm51bGwsIlBhcmVudFN0eWxlIjpudWxsfSwiRGF0ZVN0eWxlIjp7IiRpZCI6IjQxNSIsIkZvbnRTZXR0aW5ncyI6eyIkaWQiOiI0MTYiLCJGb250U2l6ZSI6OSwiRm9udE5hbWUiOiJDYWxpYnJpIiwiSXNCb2xkIjpmYWxzZSwiSXNJdGFsaWMiOmZhbHNlLCJJc1VuZGVybGluZWQiOmZhbHNlLCJQYXJlbnRTdHlsZSI6bnVsbH0sIkF1dG9TaXplIjowLCJGb3JlZ3JvdW5kIjp7IiRpZCI6IjQxNyIsIkNvbG9yIjp7IiRpZCI6IjQxOCIsIkEiOjI1NSwiUiI6NjgsIkciOjg0LCJCIjoxMDZ9fSwiTWF4V2lkdGgiOjIwMC4wLCJNYXhIZWlnaHQiOiJJbmZpbml0eSIsIlNtYXJ0Rm9yZWdyb3VuZElzQWN0aXZlIjpmYWxzZSwiSG9yaXpvbnRhbEFsaWdubWVudCI6MiwiVmVydGljYWxBbGlnbm1lbnQiOjAsIlNtYXJ0Rm9yZWdyb3VuZCI6bnVsbCwiQmFja2dyb3VuZEZpbGxUeXBlIjowLCJNYXJnaW4iOnsiJGlkIjoiNDE5IiwiVG9wIjowLjAsIkxlZnQiOjAuMCwiUmlnaHQiOjAuMCwiQm90dG9tIjowLjB9LCJQYWRkaW5nIjp7IiRpZCI6IjQyMCIsIlRvcCI6MC4wLCJMZWZ0IjowLjAsIlJpZ2h0IjowLjAsIkJvdHRvbSI6MC4wfSwiQmFja2dyb3VuZCI6eyIkaWQiOiI0MjEiLCJDb2xvciI6eyIkaWQiOiI0MjIiLCJBIjo4OSwiUiI6MCwiRyI6MCwiQiI6MH19LCJJc1Zpc2libGUiOnRydWUsIldpZHRoIjowLjAsIkhlaWdodCI6MC4wLCJCb3JkZXJTdHlsZSI6bnVsbCwiUGFyZW50U3R5bGUiOm51bGx9LCJEYXRlRm9ybWF0Ijp7IiRpZCI6IjQyMyIsIkZvcm1hdFN0cmluZyI6Ik1NTSBkLCB5eXl5IiwiU2VwYXJhdG9yIjoiLyIsIlVzZUludGVybmF0aW9uYWxEYXRlRm9ybWF0IjpmYWxzZSwiRGF0ZUlzVmlzaWJsZSI6dHJ1ZSwiVGltZUlzVmlzaWJsZSI6ZmFsc2UsIkhvdXJEaWdpdHMiOjEsIkFtUG1EZXNpZ25hdG9yIjoyLCJUcmltMDBNaW51dGVzIjpmYWxzZSwiTGFzdEtub3duVmlzaWJpbGl0eVN0YXRlIjp7IiRpZCI6IjQyNCIsIkRhdGVQYXJ0SXNWaXNpYmxlIjp0cnVlLCJUaW1lUGFydElzVmlzaWJsZSI6ZmFsc2V9fSwiV2Vla051bWJlcmluZyI6eyIkaWQiOiI0MjUiLCJGb3JtYXQiOjAsIklzVmlzaWJsZSI6ZmFsc2UsIkxhc3RLbm93blZpc2liaWxpdHlTdGF0ZSI6ZmFsc2V9LCJJc1Zpc2libGUiOnRydWUsIlBhcmVudFN0eWxlIjpudWxsfSwiSHlwZXJsaW5rIjpudWxsLCJJbXBvcnRJZCI6IiJ9XSwiSWQiOiIwMDAwMDAwMC0wMDAwLTAwMDAtMDAwMC0wMDAwMDAwMDAwMDAiLCJJc1NpbmdsZUl0ZW1Sb3ciOnRydWV9XSwiSW5kZXgiOjYsIklkIjoiOTQyYTdjMjEtYjU3NC00YTQxLThjMWQtOTg5ZjYxNWUyYTI4IiwiSGVhZGVyVGV4dCI6bnVsbCwiSXNEZWZhdWx0Ijp0cnVlLCJTdHlsZSI6eyIkaWQiOiI0MjYiLCJIZWFkZXJTdHlsZSI6eyIkaWQiOiI0MjciLCJUZXh0U3R5bGUiOnsiJGlkIjoiNDI4IiwiRm9udFNldHRpbmdzIjp7IiRpZCI6IjQyOSIsIkZvbnRTaXplIjoxMSwiRm9udE5hbWUiOiJDYWxpYnJpIiwiSXNCb2xkIjpmYWxzZSwiSXNJdGFsaWMiOmZhbHNlLCJJc1VuZGVybGluZWQiOmZhbHNlLCJQYXJlbnRTdHlsZSI6bnVsbH0sIkF1dG9TaXplIjoyLCJGb3JlZ3JvdW5kIjp7IiRpZCI6IjQzMCIsIkNvbG9yIjp7IiRpZCI6IjQzMSIsIkEiOjI1NSwiUiI6MCwiRyI6MCwiQiI6MH19LCJNYXhXaWR0aCI6MC4wLCJNYXhIZWlnaHQiOiJJbmZpbml0eSIsIlNtYXJ0Rm9yZWdyb3VuZElzQWN0aXZlIjpmYWxzZSwiSG9yaXpvbnRhbEFsaWdubWVudCI6MCwiVmVydGljYWxBbGlnbm1lbnQiOjAsIlNtYXJ0Rm9yZWdyb3VuZCI6bnVsbCwiQmFja2dyb3VuZEZpbGxUeXBlIjowLCJNYXJnaW4iOnsiJGlkIjoiNDMyIiwiVG9wIjowLjAsIkxlZnQiOjAuMCwiUmlnaHQiOjAuMCwiQm90dG9tIjowLjB9LCJQYWRkaW5nIjp7IiRpZCI6IjQzMyIsIlRvcCI6MC4wLCJMZWZ0IjowLjAsIlJpZ2h0IjowLjAsIkJvdHRvbSI6MC4wfSwiQmFja2dyb3VuZCI6bnVsbCwiSXNWaXNpYmxlIjp0cnVlLCJXaWR0aCI6MC4wLCJIZWlnaHQiOjAuMCwiQm9yZGVyU3R5bGUiOm51bGwsIlBhcmVudFN0eWxlIjpudWxsfSwiUmVjdGFuZ2xlU3R5bGUiOnsiJGlkIjoiNDM0IiwiTWFyZ2luIjp7IiRpZCI6IjQzNSIsIlRvcCI6MC4wLCJMZWZ0IjowLjAsIlJpZ2h0IjowLjAsIkJvdHRvbSI6MC4wfSwiUGFkZGluZyI6eyIkaWQiOiI0MzYiLCJUb3AiOjAuMCwiTGVmdCI6MC4wLCJSaWdodCI6MC4wLCJCb3R0b20iOjAuMH0sIkJhY2tncm91bmQiOnsiJGlkIjoiNDM3IiwiQ29sb3IiOnsiJGlkIjoiNDM4IiwiQSI6NjMsIlIiOjI1NSwiRyI6MTkyLCJCIjowfX0sIklzVmlzaWJsZSI6dHJ1ZSwiV2lkdGgiOjAuMCwiSGVpZ2h0IjowLjAsIkJvcmRlclN0eWxlIjp7IiRpZCI6IjQzOSIsIkxpbmVDb2xvciI6eyIkaWQiOiI0NDAiLCIkdHlwZSI6Ik5MUkUuQ29tbW9uLkRvbS5Tb2xpZENvbG9yQnJ1c2gsIE5MUkUuQ29tbW9uIiwiQ29sb3IiOnsiJGlkIjoiNDQxIiwiQSI6MjU1LCJSIjoyNTUsIkciOjAsIkIiOjB9fSwiTGluZVdlaWdodCI6MC4wLCJMaW5lVHlwZSI6MCwiUGFyZW50U3R5bGUiOm51bGx9LCJQYXJlbnRTdHlsZSI6bnVsbH0sIk1hcmdpbiI6eyIkaWQiOiI0NDIiLCJUb3AiOjAuMCwiTGVmdCI6MC4wLCJSaWdodCI6MC4wLCJCb3R0b20iOjAuMH0sIlBhZGRpbmciOnsiJGlkIjoiNDQzIiwiVG9wIjowLjAsIkxlZnQiOjAuMCwiUmlnaHQiOjAuMCwiQm90dG9tIjowLjB9LCJCYWNrZ3JvdW5kIjpudWxsLCJJc1Zpc2libGUiOnRydWUsIldpZHRoIjowLjAsIkhlaWdodCI6MC4wLCJCb3JkZXJTdHlsZSI6bnVsbCwiUGFyZW50U3R5bGUiOm51bGx9LCJCYWNrZ3JvdW5kU3R5bGUiOnsiJGlkIjoiNDQ0IiwiTWFyZ2luIjp7IiRpZCI6IjQ0NSIsIlRvcCI6MC4wLCJMZWZ0IjowLjAsIlJpZ2h0IjowLjAsIkJvdHRvbSI6MC4wfSwiUGFkZGluZyI6eyIkaWQiOiI0NDYiLCJUb3AiOjAuMCwiTGVmdCI6MC4wLCJSaWdodCI6MC4wLCJCb3R0b20iOjAuMH0sIkJhY2tncm91bmQiOnsiJGlkIjoiNDQ3IiwiQ29sb3IiOnsiJGlkIjoiNDQ4IiwiQSI6NTEsIlIiOjE2NSwiRyI6MTY1LCJCIjoxNjV9fSwiSXNWaXNpYmxlIjp0cnVlLCJXaWR0aCI6MC4wLCJIZWlnaHQiOjAuMCwiQm9yZGVyU3R5bGUiOnsiJGlkIjoiNDQ5IiwiTGluZUNvbG9yIjp7IiRpZCI6IjQ1MCIsIiR0eXBlIjoiTkxSRS5Db21tb24uRG9tLlNvbGlkQ29sb3JCcnVzaCwgTkxSRS5Db21tb24iLCJDb2xvciI6eyIkaWQiOiI0NTEiLCJBIjoyNTUsIlIiOjI1NSwiRyI6MCwiQiI6MH19LCJMaW5lV2VpZ2h0IjowLjAsIkxpbmVUeXBlIjowLCJQYXJlbnRTdHlsZSI6bnVsbH0sIlBhcmVudFN0eWxlIjpudWxsfSwiTWFyZ2luIjp7IiRpZCI6IjQ1MiIsIlRvcCI6MC4wLCJMZWZ0IjowLjAsIlJpZ2h0IjowLjAsIkJvdHRvbSI6MC4wfSwiUGFkZGluZyI6eyIkaWQiOiI0NTMiLCJUb3AiOjAuMCwiTGVmdCI6MC4wLCJSaWdodCI6MC4wLCJCb3R0b20iOjAuMH0sIklzVmlzaWJsZSI6ZmFsc2UsIldpZHRoIjowLjAsIkhlaWdodCI6MC4wLCJCb3JkZXJTdHlsZSI6bnVsbCwiUGFyZW50U3R5bGUiOm51bGx9fV0sIklkIjoiNDQ2YzJlODYtZTNlMy00ZDY4LTg3MDctZmRhNjYzYjdlNTU3IiwiSW5kZXgiOjMsIkhlYWRlclRleHQiOiJFQSBGZWVkYmFjayIsIlN0eWxlIjp7IiRpZCI6IjQ1NCIsIkhlYWRlclN0eWxlIjp7IiRpZCI6IjQ1NSIsIlRleHRJc1ZlcnRpY2FsIjpmYWxzZSwiVGV4dFN0eWxlIjp7IiRpZCI6IjQ1NiIsIkZvbnRTZXR0aW5ncyI6eyIkaWQiOiI0NTciLCJGb250U2l6ZSI6MTIsIkZvbnROYW1lIjoiQ2FsaWJyaSIsIklzQm9sZCI6dHJ1ZSwiSXNJdGFsaWMiOmZhbHNlLCJJc1VuZGVybGluZWQiOmZhbHNlLCJQYXJlbnRTdHlsZSI6bnVsbH0sIkF1dG9TaXplIjoyLCJGb3JlZ3JvdW5kIjp7IiRpZCI6IjQ1OCIsIkNvbG9yIjp7IiRpZCI6IjQ1OSIsIkEiOjI1NSwiUiI6MjU1LCJHIjoyNTUsIkIiOjI1NX19LCJNYXhXaWR0aCI6MTcwLjk4NjY2NjY2NjY2NjY4LCJNYXhIZWlnaHQiOiJJbmZpbml0eSIsIlNtYXJ0Rm9yZWdyb3VuZElzQWN0aXZlIjpmYWxzZSwiSG9yaXpvbnRhbEFsaWdubWVudCI6MCwiVmVydGljYWxBbGlnbm1lbnQiOjAsIlNtYXJ0Rm9yZWdyb3VuZCI6bnVsbCwiQmFja2dyb3VuZEZpbGxUeXBlIjowLCJNYXJnaW4iOnsiJGlkIjoiNDYwIiwiVG9wIjowLjAsIkxlZnQiOjAuMCwiUmlnaHQiOjAuMCwiQm90dG9tIjowLjB9LCJQYWRkaW5nIjp7IiRpZCI6IjQ2MSIsIlRvcCI6MC4wLCJMZWZ0IjowLjAsIlJpZ2h0IjowLjAsIkJvdHRvbSI6MC4wfSwiQmFja2dyb3VuZCI6bnVsbCwiSXNWaXNpYmxlIjpmYWxzZSwiV2lkdGgiOjAuMCwiSGVpZ2h0IjowLjAsIkJvcmRlclN0eWxlIjpudWxsLCJQYXJlbnRTdHlsZSI6bnVsbH0sIlJlY3RhbmdsZVN0eWxlIjp7IiRpZCI6IjQ2MiIsIk1hcmdpbiI6eyIkaWQiOiI0NjMiLCJUb3AiOjAuMCwiTGVmdCI6MC4wLCJSaWdodCI6MC4wLCJCb3R0b20iOjAuMH0sIlBhZGRpbmciOnsiJGlkIjoiNDY0IiwiVG9wIjowLjAsIkxlZnQiOjAuMCwiUmlnaHQiOjAuMCwiQm90dG9tIjowLjB9LCJCYWNrZ3JvdW5kIjp7IiRpZCI6IjQ2NSIsIkNvbG9yIjp7IiRpZCI6IjQ2NiIsIkEiOjI1NSwiUiI6MjM3LCJHIjoxMjUsIkIiOjQ5fX0sIklzVmlzaWJsZSI6dHJ1ZSwiV2lkdGgiOjAuMCwiSGVpZ2h0IjowLjAsIkJvcmRlclN0eWxlIjp7IiRpZCI6IjQ2NyIsIkxpbmVDb2xvciI6eyIkaWQiOiI0NjgiLCIkdHlwZSI6Ik5MUkUuQ29tbW9uLkRvbS5Tb2xpZENvbG9yQnJ1c2gsIE5MUkUuQ29tbW9uIiwiQ29sb3IiOnsiJGlkIjoiNDY5IiwiQSI6MjU1LCJSIjoyNTUsIkciOjAsIkIiOjB9fSwiTGluZVdlaWdodCI6MC4wLCJMaW5lVHlwZSI6MCwiUGFyZW50U3R5bGUiOm51bGx9LCJQYXJlbnRTdHlsZSI6bnVsbH0sIk1hcmdpbiI6eyIkaWQiOiI0NzAiLCJUb3AiOjAuMCwiTGVmdCI6MC4wLCJSaWdodCI6MC4wLCJCb3R0b20iOjAuMH0sIlBhZGRpbmciOnsiJGlkIjoiNDcxIiwiVG9wIjowLjAsIkxlZnQiOjAuMCwiUmlnaHQiOjAuMCwiQm90dG9tIjowLjB9LCJCYWNrZ3JvdW5kIjpudWxsLCJJc1Zpc2libGUiOnRydWUsIldpZHRoIjowLjAsIkhlaWdodCI6MC4wLCJCb3JkZXJTdHlsZSI6bnVsbCwiUGFyZW50U3R5bGUiOm51bGx9LCJCYWNrZ3JvdW5kU3R5bGUiOnsiJGlkIjoiNDcyIiwiTWFyZ2luIjp7IiRpZCI6IjQ3MyIsIlRvcCI6MC4wLCJMZWZ0IjowLjAsIlJpZ2h0IjowLjAsIkJvdHRvbSI6MC4wfSwiUGFkZGluZyI6eyIkaWQiOiI0NzQiLCJUb3AiOjAuMCwiTGVmdCI6MC4wLCJSaWdodCI6MC4wLCJCb3R0b20iOjAuMH0sIkJhY2tncm91bmQiOnsiJGlkIjoiNDc1IiwiQ29sb3IiOnsiJGlkIjoiNDc2IiwiQSI6MzgsIlIiOjIzNywiRyI6MTI1LCJCIjo0OX19LCJJc1Zpc2libGUiOnRydWUsIldpZHRoIjowLjAsIkhlaWdodCI6MC4wLCJCb3JkZXJTdHlsZSI6eyIkaWQiOiI0NzciLCJMaW5lQ29sb3IiOnsiJGlkIjoiNDc4IiwiJHR5cGUiOiJOTFJFLkNvbW1vbi5Eb20uU29saWRDb2xvckJydXNoLCBOTFJFLkNvbW1vbiIsIkNvbG9yIjp7IiRpZCI6IjQ3OSIsIkEiOjI1NSwiUiI6MjU1LCJHIjowLCJCIjowfX0sIkxpbmVXZWlnaHQiOjAuMCwiTGluZVR5cGUiOjAsIlBhcmVudFN0eWxlIjpudWxsfSwiUGFyZW50U3R5bGUiOm51bGx9LCJJc0Fib3ZlVGltZWJhbmQiOmZhbHNlLCJTcGFjaW5nIjo1LCJNYXJnaW4iOnsiJGlkIjoiNDgwIiwiVG9wIjowLjAsIkxlZnQiOjAuMCwiUmlnaHQiOjAuMCwiQm90dG9tIjowLjB9LCJQYWRkaW5nIjp7IiRpZCI6IjQ4MSIsIlRvcCI6MC4wLCJMZWZ0IjowLjAsIlJpZ2h0IjowLjAsIkJvdHRvbSI6MC4wfSwiSXNWaXNpYmxlIjp0cnVlLCJXaWR0aCI6MC4wLCJIZWlnaHQiOjAuMCwiQm9yZGVyU3R5bGUiOnsiJGlkIjoiNDgyIiwiTGluZUNvbG9yIjpudWxsLCJMaW5lV2VpZ2h0IjowLjAsIkxpbmVUeXBlIjowLCJQYXJlbnRTdHlsZSI6bnVsbH0sIlBhcmVudFN0eWxlIjpudWxsfX0seyIkaWQiOiI0ODMiLCJfYWN0aXZpdGllcyI6W3siJGlkIjoiNDg0IiwiX3Jvd3MiOlt7IiRpZCI6IjQ4NSIsIl90YXNrcyI6W3siJGlkIjoiNDg2IiwiX2F0dGFjaGVkTWlsZXN0b25lcyI6W10sIlRhc2tEZWZpbml0aW9uIjp7IiRpZCI6IjQ4NyIsIkdyb3VwTmFtZSI6bnVsbCwiU3RhcnREYXRlIjoiMjAyNS0wNC0wMVQwMDowMDowMFoiLCJFbmREYXRlIjoiMjAyNS0wNS0yNlQyMzo1OTowMFoiLCJQZXJjZW50YWdlQ29tcGxldGUiOm51bGwsIlN0eWxlIjp7IiRpZCI6IjQ4OCIsIlNoYXBlIjowLCJTaGFwZVRoaWNrbmVzcyI6MSwiRHVyYXRpb25Gb3JtYXQiOjAsIkluY2x1ZGVOb25Xb3JraW5nRGF5c0luRHVyYXRpb24iOmZhbHNlLCJQZXJjZW50YWdlQ29tcGxldGVTdHlsZSI6eyIkaWQiOiI0ODkiLCJGb250U2V0dGluZ3MiOnsiJGlkIjoiNDkwIiwiRm9udFNpemUiOjEwLCJGb250TmFtZSI6IkNhbGlicmkiLCJJc0JvbGQiOmZhbHNlLCJJc0l0YWxpYyI6ZmFsc2UsIklzVW5kZXJsaW5lZCI6ZmFsc2UsIlBhcmVudFN0eWxlIjpudWxsfSwiQXV0b1NpemUiOjAsIkZvcmVncm91bmQiOnsiJGlkIjoiNDkxIiwiQ29sb3IiOnsiJGlkIjoiNDkyIiwiQSI6MjU1LCJSIjoxOTIsIkciOjgwLCJCIjo3N319LCJNYXhXaWR0aCI6MjAwLjAsIk1heEhlaWdodCI6IkluZmluaXR5IiwiU21hcnRGb3JlZ3JvdW5kSXNBY3RpdmUiOmZhbHNlLCJIb3Jpem9udGFsQWxpZ25tZW50IjowLCJWZXJ0aWNhbEFsaWdubWVudCI6MCwiU21hcnRGb3JlZ3JvdW5kIjpudWxsLCJCYWNrZ3JvdW5kRmlsbFR5cGUiOjAsIk1hcmdpbiI6eyIkcmVmIjoiMjI5In0sIlBhZGRpbmciOnsiJHJlZiI6IjIzMCJ9LCJCYWNrZ3JvdW5kIjp7IiRyZWYiOiIxNCJ9LCJJc1Zpc2libGUiOnRydWUsIldpZHRoIjowLjAsIkhlaWdodCI6MC4wLCJCb3JkZXJTdHlsZSI6eyIkaWQiOiI0OTMiLCJMaW5lQ29sb3IiOm51bGwsIkxpbmVXZWlnaHQiOjAuMCwiTGluZVR5cGUiOjAsIlBhcmVudFN0eWxlIjpudWxsfSwiUGFyZW50U3R5bGUiOm51bGx9LCJEdXJhdGlvblN0eWxlIjp7IiRpZCI6IjQ5NCIsIkZvbnRTZXR0aW5ncyI6eyIkaWQiOiI0OTUiLCJGb250U2l6ZSI6MTAsIkZvbnROYW1lIjoiQ2FsaWJyaSIsIklzQm9sZCI6ZmFsc2UsIklzSXRhbGljIjpmYWxzZSwiSXNVbmRlcmxpbmVkIjpmYWxzZSwiUGFyZW50U3R5bGUiOm51bGx9LCJBdXRvU2l6ZSI6MCwiRm9yZWdyb3VuZCI6eyIkcmVmIjoiMjM0In0sIk1heFdpZHRoIjoyMDAuMCwiTWF4SGVpZ2h0IjoiSW5maW5pdHkiLCJTbWFydEZvcmVncm91bmRJc0FjdGl2ZSI6ZmFsc2UsIkhvcml6b250YWxBbGlnbm1lbnQiOjAsIlZlcnRpY2FsQWxpZ25tZW50IjowLCJTbWFydEZvcmVncm91bmQiOm51bGwsIkJhY2tncm91bmRGaWxsVHlwZSI6MCwiTWFyZ2luIjp7IiRyZWYiOiIyMzUifSwiUGFkZGluZyI6eyIkcmVmIjoiMjM2In0sIkJhY2tncm91bmQiOnsiJHJlZiI6IjIzIn0sIklzVmlzaWJsZSI6dHJ1ZSwiV2lkdGgiOjAuMCwiSGVpZ2h0IjowLjAsIkJvcmRlclN0eWxlIjp7IiRpZCI6IjQ5NiIsIkxpbmVDb2xvciI6bnVsbCwiTGluZVdlaWdodCI6MC4wLCJMaW5lVHlwZSI6MCwiUGFyZW50U3R5bGUiOm51bGx9LCJQYXJlbnRTdHlsZSI6bnVsbH0sIkhvcml6b250YWxDb25uZWN0b3JTdHlsZSI6eyIkaWQiOiI0OTciLCJMaW5lQ29sb3IiOnsiJHJlZiI6IjI2In0sIkxpbmVXZWlnaHQiOjEuMCwiTGluZVR5cGUiOjAsIlBhcmVudFN0eWxlIjpudWxsfSwiVmVydGljYWxDb25uZWN0b3JTdHlsZSI6eyIkaWQiOiI0OTgiLCJMaW5lQ29sb3IiOnsiJHJlZiI6IjI5In0sIkxpbmVXZWlnaHQiOjAuMCwiTGluZVR5cGUiOjAsIlBhcmVudFN0eWxlIjpudWxsfSwiTWFyZ2luIjpudWxsLCJTdGFydERhdGVQb3NpdGlvbiI6NiwiRW5kRGF0ZVBvc2l0aW9uIjo2LCJEYXRlSXNWaXNpYmxlIjpmYWxzZSwiVGl0bGVQb3NpdGlvbiI6MiwiRHVyYXRpb25Qb3NpdGlvbiI6NiwiUGVyY2VudGFnZUNvbXBsZXRlZFBvc2l0aW9uIjo2LCJTcGFjaW5nIjo1LCJJc0JlbG93VGltZWJhbmQiOnRydWUsIlBlcmNlbnRhZ2VDb21wbGV0ZVNoYXBlT3BhY2l0eSI6MzUsIlNoYXBlU3R5bGUiOnsiJGlkIjoiNDk5IiwiTWFyZ2luIjp7IiRyZWYiOiIyNDEifSwiUGFkZGluZyI6eyIkcmVmIjoiMjQyIn0sIkJhY2tncm91bmQiOnsiJGlkIjoiNTAwIiwiQ29sb3IiOnsiJGlkIjoiNTAxIiwiQSI6MjU1LCJSIjo2OCwiRyI6MTE0LCJCIjoxOTZ9fSwiSXNWaXNpYmxlIjp0cnVlLCJXaWR0aCI6MC4wLCJIZWlnaHQiOjE2LjAsIkJvcmRlclN0eWxlIjp7IiRpZCI6IjUwMiIsIkxpbmVDb2xvciI6eyIkaWQiOiI1MDMiLCIkdHlwZSI6Ik5MUkUuQ29tbW9uLkRvbS5Tb2xpZENvbG9yQnJ1c2gsIE5MUkUuQ29tbW9uIiwiQ29sb3IiOnsiJGlkIjoiNTA0IiwiQSI6MjU1LCJSIjoyNTUsIkciOjAsIkIiOjB9fSwiTGluZVdlaWdodCI6MC4wLCJMaW5lVHlwZSI6MCwiUGFyZW50U3R5bGUiOm51bGx9LCJQYXJlbnRTdHlsZSI6bnVsbH0sIlRpdGxlU3R5bGUiOnsiJGlkIjoiNTA1IiwiRm9udFNldHRpbmdzIjp7IiRpZCI6IjUwNiIsIkZvbnRTaXplIjoxMSwiRm9udE5hbWUiOiJDYWxpYnJpIiwiSXNCb2xkIjp0cnVlLCJJc0l0YWxpYyI6ZmFsc2UsIklzVW5kZXJsaW5lZCI6ZmFsc2UsIlBhcmVudFN0eWxlIjpudWxsfSwiQXV0b1NpemUiOjAsIkZvcmVncm91bmQiOnsiJGlkIjoiNTA3IiwiQ29sb3IiOnsiJGlkIjoiNTA4IiwiQSI6MjU1LCJSIjoyNTUsIkciOjI1NSwiQiI6MjU1fX0sIk1heFdpZHRoIjo3MjAuMCwiTWF4SGVpZ2h0IjoiSW5maW5pdHkiLCJTbWFydEZvcmVncm91bmRJc0FjdGl2ZSI6ZmFsc2UsIkhvcml6b250YWxBbGlnbm1lbnQiOjEsIlZlcnRpY2FsQWxpZ25tZW50IjowLCJTbWFydEZvcmVncm91bmQiOm51bGwsIkJhY2tncm91bmRGaWxsVHlwZSI6MCwiTWFyZ2luIjp7IiRyZWYiOiIyNTIifSwiUGFkZGluZyI6eyIkcmVmIjoiMjUzIn0sIkJhY2tncm91bmQiOnsiJGlkIjoiNTA5IiwiQ29sb3IiOnsiJGlkIjoiNTEwIiwiQSI6MCwiUiI6MjU1LCJHIjoyNTUsIkIiOjI1NX19LCJJc1Zpc2libGUiOnRydWUsIldpZHRoIjowLjAsIkhlaWdodCI6MC4wLCJCb3JkZXJTdHlsZSI6eyIkaWQiOiI1MTEiLCJMaW5lQ29sb3IiOm51bGwsIkxpbmVXZWlnaHQiOjAuMCwiTGluZVR5cGUiOjAsIlBhcmVudFN0eWxlIjpudWxsfSwiUGFyZW50U3R5bGUiOm51bGx9LCJEYXRlU3R5bGUiOnsiJGlkIjoiNTEyIiwiRm9udFNldHRpbmdzIjp7IiRpZCI6IjUxMyIsIkZvbnRTaXplIjoxMCwiRm9udE5hbWUiOiJDYWxpYnJpIiwiSXNCb2xkIjpmYWxzZSwiSXNJdGFsaWMiOmZhbHNlLCJJc1VuZGVybGluZWQiOmZhbHNlLCJQYXJlbnRTdHlsZSI6bnVsbH0sIkF1dG9TaXplIjowLCJGb3JlZ3JvdW5kIjp7IiRpZCI6IjUxNCIsIkNvbG9yIjp7IiRpZCI6IjUxNSIsIkEiOjI1NSwiUiI6NjgsIkciOjg0LCJCIjoxMDZ9fSwiTWF4V2lkdGgiOjIwMC4wLCJNYXhIZWlnaHQiOiJJbmZpbml0eSIsIlNtYXJ0Rm9yZWdyb3VuZElzQWN0aXZlIjpmYWxzZSwiSG9yaXpvbnRhbEFsaWdubWVudCI6MCwiVmVydGljYWxBbGlnbm1lbnQiOjAsIlNtYXJ0Rm9yZWdyb3VuZCI6bnVsbCwiQmFja2dyb3VuZEZpbGxUeXBlIjowLCJNYXJnaW4iOnsiJHJlZiI6IjI2MSJ9LCJQYWRkaW5nIjp7IiRyZWYiOiIyNjIifSwiQmFja2dyb3VuZCI6eyIkaWQiOiI1MTYiLCJDb2xvciI6eyIkaWQiOiI1MTciLCJBIjowLCJSIjoyNTUsIkciOjI1NSwiQiI6MjU1fX0sIklzVmlzaWJsZSI6dHJ1ZSwiV2lkdGgiOjAuMCwiSGVpZ2h0IjowLjAsIkJvcmRlclN0eWxlIjp7IiRpZCI6IjUxOCIsIkxpbmVDb2xvciI6bnVsbCwiTGluZVdlaWdodCI6MC4wLCJMaW5lVHlwZSI6MCwiUGFyZW50U3R5bGUiOm51bGx9LCJQYXJlbnRTdHlsZSI6bnVsbH0sIkRhdGVGb3JtYXQiOnsiJGlkIjoiNTE5IiwiRm9ybWF0U3RyaW5nIjoiTU1NIGQiLCJTZXBhcmF0b3IiOiIvIiwiVXNlSW50ZXJuYXRpb25hbERhdGVGb3JtYXQiOmZhbHNlLCJEYXRlSXNWaXNpYmxlIjpmYWxzZSwiVGltZUlzVmlzaWJsZSI6ZmFsc2UsIkhvdXJEaWdpdHMiOjEsIkFtUG1EZXNpZ25hdG9yIjoyLCJUcmltMDBNaW51dGVzIjpmYWxzZSwiTGFzdEtub3duVmlzaWJpbGl0eVN0YXRlIjp7IiRpZCI6IjUyMCIsIkRhdGVQYXJ0SXNWaXNpYmxlIjp0cnVlLCJUaW1lUGFydElzVmlzaWJsZSI6ZmFsc2V9fSwiV2Vla051bWJlcmluZyI6eyIkaWQiOiI1MjEiLCJGb3JtYXQiOjAsIklzVmlzaWJsZSI6ZmFsc2UsIkxhc3RLbm93blZpc2liaWxpdHlTdGF0ZSI6ZmFsc2V9LCJJc1Zpc2libGUiOnRydWUsIlBhcmVudFN0eWxlIjpudWxsfSwiSW5kZXgiOjAsIlNtYXJ0RHVyYXRpb25BY3RpdmF0ZWQiOmZhbHNlLCJEYXRlRm9ybWF0Ijp7IiRyZWYiOiI1MTkifSwiV2Vla051bWJlcmluZyI6eyIkaWQiOiI1MjIiLCJGb3JtYXQiOjAsIklzVmlzaWJsZSI6ZmFsc2UsIkxhc3RLbm93blZpc2liaWxpdHlTdGF0ZSI6ZmFsc2V9LCJJZCI6IjNjMDAwYmQyLWZlNzYtNDMzNi1iYTdmLWRhNTY3MzQ2NjMxNSIsIkltcG9ydElkIjpudWxsLCJUaXRsZSI6IkRldmVsb3AgYW5kIFN1Ym1pdCBEcmFmdCIsIk5vdGUiOm51bGwsIkh5cGVybGluayI6eyIkaWQiOiI1MjMiLCJBZGRyZXNzIjpudWxsLCJTdWJBZGRyZXNzIjpudWxsfSwiSXNDaGFuZ2VkIjpmYWxzZSwiSXNOZXciOmZhbHNlfX1dLCJfbWlsZXN0b25lcyI6W10sIklkIjoiMDAwMDAwMDAtMDAwMC0wMDAwLTAwMDAtMDAwMDAwMDAwMDAwIiwiSXNTaW5nbGVJdGVtUm93Ijp0cnVlfV0sIkluZGV4IjoxMCwiSWQiOiJkMTc4NzQ0Ni1mMDA3LTQ5M2YtODIxNy1iMTExMTRhMjkwNzUiLCJIZWFkZXJUZXh0IjpudWxsLCJJc0RlZmF1bHQiOnRydWUsIlN0eWxlIjp7IiRpZCI6IjUyNCIsIkhlYWRlclN0eWxlIjp7IiRpZCI6IjUyNSIsIlRleHRTdHlsZSI6eyIkaWQiOiI1MjYiLCJGb250U2V0dGluZ3MiOnsiJGlkIjoiNTI3IiwiRm9udFNpemUiOjExLCJGb250TmFtZSI6IkNhbGlicmkiLCJJc0JvbGQiOmZhbHNlLCJJc0l0YWxpYyI6ZmFsc2UsIklzVW5kZXJsaW5lZCI6ZmFsc2UsIlBhcmVudFN0eWxlIjpudWxsfSwiQXV0b1NpemUiOjIsIkZvcmVncm91bmQiOnsiJGlkIjoiNTI4IiwiQ29sb3IiOnsiJGlkIjoiNTI5IiwiQSI6MjU1LCJSIjowLCJHIjowLCJCIjowfX0sIk1heFdpZHRoIjowLjAsIk1heEhlaWdodCI6IkluZmluaXR5IiwiU21hcnRGb3JlZ3JvdW5kSXNBY3RpdmUiOmZhbHNlLCJIb3Jpem9udGFsQWxpZ25tZW50IjowLCJWZXJ0aWNhbEFsaWdubWVudCI6MCwiU21hcnRGb3JlZ3JvdW5kIjpudWxsLCJCYWNrZ3JvdW5kRmlsbFR5cGUiOjAsIk1hcmdpbiI6eyIkaWQiOiI1MzAiLCJUb3AiOjAuMCwiTGVmdCI6MC4wLCJSaWdodCI6MC4wLCJCb3R0b20iOjAuMH0sIlBhZGRpbmciOnsiJGlkIjoiNTMxIiwiVG9wIjowLjAsIkxlZnQiOjAuMCwiUmlnaHQiOjAuMCwiQm90dG9tIjowLjB9LCJCYWNrZ3JvdW5kIjpudWxsLCJJc1Zpc2libGUiOnRydWUsIldpZHRoIjowLjAsIkhlaWdodCI6MC4wLCJCb3JkZXJTdHlsZSI6bnVsbCwiUGFyZW50U3R5bGUiOm51bGx9LCJSZWN0YW5nbGVTdHlsZSI6eyIkaWQiOiI1MzIiLCJNYXJnaW4iOnsiJGlkIjoiNTMzIiwiVG9wIjowLjAsIkxlZnQiOjAuMCwiUmlnaHQiOjAuMCwiQm90dG9tIjowLjB9LCJQYWRkaW5nIjp7IiRpZCI6IjUzNCIsIlRvcCI6MC4wLCJMZWZ0IjowLjAsIlJpZ2h0IjowLjAsIkJvdHRvbSI6MC4wfSwiQmFja2dyb3VuZCI6eyIkaWQiOiI1MzUiLCJDb2xvciI6eyIkaWQiOiI1MzYiLCJBIjo2MywiUiI6NjgsIkciOjExNCwiQiI6MTk2fX0sIklzVmlzaWJsZSI6dHJ1ZSwiV2lkdGgiOjAuMCwiSGVpZ2h0IjowLjAsIkJvcmRlclN0eWxlIjp7IiRpZCI6IjUzNyIsIkxpbmVDb2xvciI6eyIkaWQiOiI1MzgiLCIkdHlwZSI6Ik5MUkUuQ29tbW9uLkRvbS5Tb2xpZENvbG9yQnJ1c2gsIE5MUkUuQ29tbW9uIiwiQ29sb3IiOnsiJGlkIjoiNTM5IiwiQSI6MjU1LCJSIjoyNTUsIkciOjAsIkIiOjB9fSwiTGluZVdlaWdodCI6MC4wLCJMaW5lVHlwZSI6MCwiUGFyZW50U3R5bGUiOm51bGx9LCJQYXJlbnRTdHlsZSI6bnVsbH0sIk1hcmdpbiI6eyIkaWQiOiI1NDAiLCJUb3AiOjAuMCwiTGVmdCI6MC4wLCJSaWdodCI6MC4wLCJCb3R0b20iOjAuMH0sIlBhZGRpbmciOnsiJGlkIjoiNTQxIiwiVG9wIjowLjAsIkxlZnQiOjAuMCwiUmlnaHQiOjAuMCwiQm90dG9tIjowLjB9LCJCYWNrZ3JvdW5kIjpudWxsLCJJc1Zpc2libGUiOnRydWUsIldpZHRoIjowLjAsIkhlaWdodCI6MC4wLCJCb3JkZXJTdHlsZSI6bnVsbCwiUGFyZW50U3R5bGUiOm51bGx9LCJCYWNrZ3JvdW5kU3R5bGUiOnsiJGlkIjoiNTQyIiwiTWFyZ2luIjp7IiRpZCI6IjU0MyIsIlRvcCI6MC4wLCJMZWZ0IjowLjAsIlJpZ2h0IjowLjAsIkJvdHRvbSI6MC4wfSwiUGFkZGluZyI6eyIkaWQiOiI1NDQiLCJUb3AiOjAuMCwiTGVmdCI6MC4wLCJSaWdodCI6MC4wLCJCb3R0b20iOjAuMH0sIkJhY2tncm91bmQiOnsiJGlkIjoiNTQ1IiwiQ29sb3IiOnsiJGlkIjoiNTQ2IiwiQSI6NTEsIlIiOjE2NSwiRyI6MTY1LCJCIjoxNjV9fSwiSXNWaXNpYmxlIjp0cnVlLCJXaWR0aCI6MC4wLCJIZWlnaHQiOjAuMCwiQm9yZGVyU3R5bGUiOnsiJGlkIjoiNTQ3IiwiTGluZUNvbG9yIjp7IiRpZCI6IjU0OCIsIiR0eXBlIjoiTkxSRS5Db21tb24uRG9tLlNvbGlkQ29sb3JCcnVzaCwgTkxSRS5Db21tb24iLCJDb2xvciI6eyIkaWQiOiI1NDkiLCJBIjoyNTUsIlIiOjI1NSwiRyI6MCwiQiI6MH19LCJMaW5lV2VpZ2h0IjowLjAsIkxpbmVUeXBlIjowLCJQYXJlbnRTdHlsZSI6bnVsbH0sIlBhcmVudFN0eWxlIjpudWxsfSwiTWFyZ2luIjp7IiRpZCI6IjU1MCIsIlRvcCI6MC4wLCJMZWZ0IjowLjAsIlJpZ2h0IjowLjAsIkJvdHRvbSI6MC4wfSwiUGFkZGluZyI6eyIkaWQiOiI1NTEiLCJUb3AiOjAuMCwiTGVmdCI6MC4wLCJSaWdodCI6MC4wLCJCb3R0b20iOjAuMH0sIklzVmlzaWJsZSI6ZmFsc2UsIldpZHRoIjowLjAsIkhlaWdodCI6MC4wLCJCb3JkZXJTdHlsZSI6bnVsbCwiUGFyZW50U3R5bGUiOm51bGx9fV0sIklkIjoiYWJlN2YyYTUtY2M4ZS00NTNhLWJiMDItODM3YWU2NDZjZjNlIiwiSW5kZXgiOjQsIkhlYWRlclRleHQiOiJEZXZlbG9wIERyYWZ0IiwiU3R5bGUiOnsiJGlkIjoiNTUyIiwiSGVhZGVyU3R5bGUiOnsiJGlkIjoiNTUzIiwiVGV4dElzVmVydGljYWwiOmZhbHNlLCJUZXh0U3R5bGUiOnsiJGlkIjoiNTU0IiwiRm9udFNldHRpbmdzIjp7IiRpZCI6IjU1NSIsIkZvbnRTaXplIjoxMiwiRm9udE5hbWUiOiJDYWxpYnJpIiwiSXNCb2xkIjp0cnVlLCJJc0l0YWxpYyI6ZmFsc2UsIklzVW5kZXJsaW5lZCI6ZmFsc2UsIlBhcmVudFN0eWxlIjpudWxsfSwiQXV0b1NpemUiOjIsIkZvcmVncm91bmQiOnsiJGlkIjoiNTU2IiwiQ29sb3IiOnsiJGlkIjoiNTU3IiwiQSI6MjU1LCJSIjoyNTUsIkciOjI1NSwiQiI6MjU1fX0sIk1heFdpZHRoIjoxNzAuOTg2NjY2NjY2NjY2NjgsIk1heEhlaWdodCI6IkluZmluaXR5IiwiU21hcnRGb3JlZ3JvdW5kSXNBY3RpdmUiOmZhbHNlLCJIb3Jpem9udGFsQWxpZ25tZW50IjowLCJWZXJ0aWNhbEFsaWdubWVudCI6MCwiU21hcnRGb3JlZ3JvdW5kIjpudWxsLCJCYWNrZ3JvdW5kRmlsbFR5cGUiOjAsIk1hcmdpbiI6eyIkaWQiOiI1NTgiLCJUb3AiOjAuMCwiTGVmdCI6MC4wLCJSaWdodCI6MC4wLCJCb3R0b20iOjAuMH0sIlBhZGRpbmciOnsiJGlkIjoiNTU5IiwiVG9wIjowLjAsIkxlZnQiOjAuMCwiUmlnaHQiOjAuMCwiQm90dG9tIjowLjB9LCJCYWNrZ3JvdW5kIjpudWxsLCJJc1Zpc2libGUiOnRydWUsIldpZHRoIjowLjAsIkhlaWdodCI6MC4wLCJCb3JkZXJTdHlsZSI6bnVsbCwiUGFyZW50U3R5bGUiOm51bGx9LCJSZWN0YW5nbGVTdHlsZSI6eyIkaWQiOiI1NjAiLCJNYXJnaW4iOnsiJGlkIjoiNTYxIiwiVG9wIjowLjAsIkxlZnQiOjAuMCwiUmlnaHQiOjAuMCwiQm90dG9tIjowLjB9LCJQYWRkaW5nIjp7IiRpZCI6IjU2MiIsIlRvcCI6MC4wLCJMZWZ0IjowLjAsIlJpZ2h0IjowLjAsIkJvdHRvbSI6MC4wfSwiQmFja2dyb3VuZCI6eyIkaWQiOiI1NjMiLCJDb2xvciI6eyIkaWQiOiI1NjQiLCJBIjoyNTUsIlIiOjY4LCJHIjoxMTQsIkIiOjE5Nn19LCJJc1Zpc2libGUiOnRydWUsIldpZHRoIjowLjAsIkhlaWdodCI6MC4wLCJCb3JkZXJTdHlsZSI6eyIkaWQiOiI1NjUiLCJMaW5lQ29sb3IiOnsiJHJlZiI6IjQ2OCJ9LCJMaW5lV2VpZ2h0IjowLjAsIkxpbmVUeXBlIjowLCJQYXJlbnRTdHlsZSI6bnVsbH0sIlBhcmVudFN0eWxlIjpudWxsfSwiTWFyZ2luIjp7IiRpZCI6IjU2NiIsIlRvcCI6MC4wLCJMZWZ0IjowLjAsIlJpZ2h0IjowLjAsIkJvdHRvbSI6MC4wfSwiUGFkZGluZyI6eyIkaWQiOiI1NjciLCJUb3AiOjAuMCwiTGVmdCI6MC4wLCJSaWdodCI6MC4wLCJCb3R0b20iOjAuMH0sIkJhY2tncm91bmQiOm51bGwsIklzVmlzaWJsZSI6dHJ1ZSwiV2lkdGgiOjAuMCwiSGVpZ2h0IjowLjAsIkJvcmRlclN0eWxlIjpudWxsLCJQYXJlbnRTdHlsZSI6bnVsbH0sIkJhY2tncm91bmRTdHlsZSI6eyIkaWQiOiI1NjgiLCJNYXJnaW4iOnsiJGlkIjoiNTY5IiwiVG9wIjowLjAsIkxlZnQiOjAuMCwiUmlnaHQiOjAuMCwiQm90dG9tIjowLjB9LCJQYWRkaW5nIjp7IiRpZCI6IjU3MCIsIlRvcCI6MC4wLCJMZWZ0IjowLjAsIlJpZ2h0IjowLjAsIkJvdHRvbSI6MC4wfSwiQmFja2dyb3VuZCI6eyIkaWQiOiI1NzEiLCJDb2xvciI6eyIkaWQiOiI1NzIiLCJBIjo1MSwiUiI6MTY1LCJHIjoxNjUsIkIiOjE2NX19LCJJc1Zpc2libGUiOnRydWUsIldpZHRoIjowLjAsIkhlaWdodCI6MC4wLCJCb3JkZXJTdHlsZSI6eyIkaWQiOiI1NzMiLCJMaW5lQ29sb3IiOnsiJHJlZiI6IjQ3OCJ9LCJMaW5lV2VpZ2h0IjowLjAsIkxpbmVUeXBlIjowLCJQYXJlbnRTdHlsZSI6bnVsbH0sIlBhcmVudFN0eWxlIjpudWxsfSwiSXNBYm92ZVRpbWViYW5kIjpmYWxzZSwiU3BhY2luZyI6NSwiTWFyZ2luIjp7IiRpZCI6IjU3NCIsIlRvcCI6MC4wLCJMZWZ0IjowLjAsIlJpZ2h0IjowLjAsIkJvdHRvbSI6MC4wfSwiUGFkZGluZyI6eyIkaWQiOiI1NzUiLCJUb3AiOjAuMCwiTGVmdCI6MC4wLCJSaWdodCI6MC4wLCJCb3R0b20iOjAuMH0sIklzVmlzaWJsZSI6dHJ1ZSwiV2lkdGgiOjg4Mi4wLCJIZWlnaHQiOjMyLjAsIkJvcmRlclN0eWxlIjp7IiRpZCI6IjU3NiIsIkxpbmVDb2xvciI6bnVsbCwiTGluZVdlaWdodCI6MC4wLCJMaW5lVHlwZSI6MCwiUGFyZW50U3R5bGUiOm51bGx9LCJQYXJlbnRTdHlsZSI6bnVsbH19LHsiJGlkIjoiNTc3IiwiX2FjdGl2aXRpZXMiOlt7IiRpZCI6IjU3OCIsIl9yb3dzIjpbeyIkaWQiOiI1NzkiLCJfdGFza3MiOlt7IiRpZCI6IjU4MCIsIl9hdHRhY2hlZE1pbGVzdG9uZXMiOltdLCJUYXNrRGVmaW5pdGlvbiI6eyIkaWQiOiI1ODEiLCJHcm91cE5hbWUiOm51bGwsIlN0YXJ0RGF0ZSI6IjIwMjUtMDYtMDFUMjM6NTk6MDBaIiwiRW5kRGF0ZSI6IjIwMjUtMDctMzFUMjM6NTk6MDBaIiwiUGVyY2VudGFnZUNvbXBsZXRlIjpudWxsLCJTdHlsZSI6eyIkaWQiOiI1ODIiLCJTaGFwZSI6MCwiU2hhcGVUaGlja25lc3MiOjEsIkR1cmF0aW9uRm9ybWF0IjowLCJJbmNsdWRlTm9uV29ya2luZ0RheXNJbkR1cmF0aW9uIjpmYWxzZSwiUGVyY2VudGFnZUNvbXBsZXRlU3R5bGUiOnsiJGlkIjoiNTgzIiwiRm9udFNldHRpbmdzIjp7IiRpZCI6IjU4NCIsIkZvbnRTaXplIjoxMCwiRm9udE5hbWUiOiJDYWxpYnJpIiwiSXNCb2xkIjpmYWxzZSwiSXNJdGFsaWMiOmZhbHNlLCJJc1VuZGVybGluZWQiOmZhbHNlLCJQYXJlbnRTdHlsZSI6bnVsbH0sIkF1dG9TaXplIjowLCJGb3JlZ3JvdW5kIjp7IiRpZCI6IjU4NSIsIkNvbG9yIjp7IiRpZCI6IjU4NiIsIkEiOjI1NSwiUiI6MTkyLCJHIjo4MCwiQiI6Nzd9fSwiTWF4V2lkdGgiOjIwMC4wLCJNYXhIZWlnaHQiOiJJbmZpbml0eSIsIlNtYXJ0Rm9yZWdyb3VuZElzQWN0aXZlIjpmYWxzZSwiSG9yaXpvbnRhbEFsaWdubWVudCI6MCwiVmVydGljYWxBbGlnbm1lbnQiOjAsIlNtYXJ0Rm9yZWdyb3VuZCI6bnVsbCwiQmFja2dyb3VuZEZpbGxUeXBlIjowLCJNYXJnaW4iOnsiJHJlZiI6IjIyOSJ9LCJQYWRkaW5nIjp7IiRyZWYiOiIyMzAifSwiQmFja2dyb3VuZCI6eyIkcmVmIjoiMTQifSwiSXNWaXNpYmxlIjp0cnVlLCJXaWR0aCI6MC4wLCJIZWlnaHQiOjAuMCwiQm9yZGVyU3R5bGUiOnsiJGlkIjoiNTg3IiwiTGluZUNvbG9yIjpudWxsLCJMaW5lV2VpZ2h0IjowLjAsIkxpbmVUeXBlIjowLCJQYXJlbnRTdHlsZSI6bnVsbH0sIlBhcmVudFN0eWxlIjpudWxsfSwiRHVyYXRpb25TdHlsZSI6eyIkaWQiOiI1ODgiLCJGb250U2V0dGluZ3MiOnsiJGlkIjoiNTg5IiwiRm9udFNpemUiOjEwLCJGb250TmFtZSI6IkNhbGlicmkiLCJJc0JvbGQiOmZhbHNlLCJJc0l0YWxpYyI6ZmFsc2UsIklzVW5kZXJsaW5lZCI6ZmFsc2UsIlBhcmVudFN0eWxlIjpudWxsfSwiQXV0b1NpemUiOjAsIkZvcmVncm91bmQiOnsiJHJlZiI6IjIzNCJ9LCJNYXhXaWR0aCI6MjAwLjAsIk1heEhlaWdodCI6IkluZmluaXR5IiwiU21hcnRGb3JlZ3JvdW5kSXNBY3RpdmUiOmZhbHNlLCJIb3Jpem9udGFsQWxpZ25tZW50IjowLCJWZXJ0aWNhbEFsaWdubWVudCI6MCwiU21hcnRGb3JlZ3JvdW5kIjpudWxsLCJCYWNrZ3JvdW5kRmlsbFR5cGUiOjAsIk1hcmdpbiI6eyIkcmVmIjoiMjM1In0sIlBhZGRpbmciOnsiJHJlZiI6IjIzNiJ9LCJCYWNrZ3JvdW5kIjp7IiRyZWYiOiIyMyJ9LCJJc1Zpc2libGUiOnRydWUsIldpZHRoIjowLjAsIkhlaWdodCI6MC4wLCJCb3JkZXJTdHlsZSI6eyIkaWQiOiI1OTAiLCJMaW5lQ29sb3IiOm51bGwsIkxpbmVXZWlnaHQiOjAuMCwiTGluZVR5cGUiOjAsIlBhcmVudFN0eWxlIjpudWxsfSwiUGFyZW50U3R5bGUiOm51bGx9LCJIb3Jpem9udGFsQ29ubmVjdG9yU3R5bGUiOnsiJGlkIjoiNTkxIiwiTGluZUNvbG9yIjp7IiRyZWYiOiIyNiJ9LCJMaW5lV2VpZ2h0IjoxLjAsIkxpbmVUeXBlIjowLCJQYXJlbnRTdHlsZSI6bnVsbH0sIlZlcnRpY2FsQ29ubmVjdG9yU3R5bGUiOnsiJGlkIjoiNTkyIiwiTGluZUNvbG9yIjp7IiRyZWYiOiIyOSJ9LCJMaW5lV2VpZ2h0IjowLjAsIkxpbmVUeXBlIjowLCJQYXJlbnRTdHlsZSI6bnVsbH0sIk1hcmdpbiI6bnVsbCwiU3RhcnREYXRlUG9zaXRpb24iOjYsIkVuZERhdGVQb3NpdGlvbiI6NiwiRGF0ZUlzVmlzaWJsZSI6ZmFsc2UsIlRpdGxlUG9zaXRpb24iOjIsIkR1cmF0aW9uUG9zaXRpb24iOjYsIlBlcmNlbnRhZ2VDb21wbGV0ZWRQb3NpdGlvbiI6NiwiU3BhY2luZyI6NSwiSXNCZWxvd1RpbWViYW5kIjp0cnVlLCJQZXJjZW50YWdlQ29tcGxldGVTaGFwZU9wYWNpdHkiOjM1LCJTaGFwZVN0eWxlIjp7IiRpZCI6IjU5MyIsIk1hcmdpbiI6eyIkcmVmIjoiMjQxIn0sIlBhZGRpbmciOnsiJHJlZiI6IjI0MiJ9LCJCYWNrZ3JvdW5kIjp7IiRpZCI6IjU5NCIsIkNvbG9yIjp7IiRpZCI6IjU5NSIsIkEiOjI1NSwiUiI6MTY1LCJHIjoxNjUsIkIiOjE2NX19LCJJc1Zpc2libGUiOnRydWUsIldpZHRoIjowLjAsIkhlaWdodCI6MTYuMCwiQm9yZGVyU3R5bGUiOnsiJGlkIjoiNTk2IiwiTGluZUNvbG9yIjp7IiRyZWYiOiI1MDMifSwiTGluZVdlaWdodCI6MC4wLCJMaW5lVHlwZSI6MCwiUGFyZW50U3R5bGUiOm51bGx9LCJQYXJlbnRTdHlsZSI6bnVsbH0sIlRpdGxlU3R5bGUiOnsiJGlkIjoiNTk3IiwiRm9udFNldHRpbmdzIjp7IiRpZCI6IjU5OCIsIkZvbnRTaXplIjoxMSwiRm9udE5hbWUiOiJDYWxpYnJpIiwiSXNCb2xkIjp0cnVlLCJJc0l0YWxpYyI6ZmFsc2UsIklzVW5kZXJsaW5lZCI6ZmFsc2UsIlBhcmVudFN0eWxlIjpudWxsfSwiQXV0b1NpemUiOjAsIkZvcmVncm91bmQiOnsiJGlkIjoiNTk5IiwiQ29sb3IiOnsiJGlkIjoiNjAwIiwiQSI6MjU1LCJSIjoyNTUsIkciOjI1NSwiQiI6MjU1fX0sIk1heFdpZHRoIjo3MjAuMCwiTWF4SGVpZ2h0IjoiSW5maW5pdHkiLCJTbWFydEZvcmVncm91bmRJc0FjdGl2ZSI6ZmFsc2UsIkhvcml6b250YWxBbGlnbm1lbnQiOjEsIlZlcnRpY2FsQWxpZ25tZW50IjowLCJTbWFydEZvcmVncm91bmQiOm51bGwsIkJhY2tncm91bmRGaWxsVHlwZSI6MCwiTWFyZ2luIjp7IiRyZWYiOiIyNTIifSwiUGFkZGluZyI6eyIkcmVmIjoiMjUzIn0sIkJhY2tncm91bmQiOnsiJGlkIjoiNjAxIiwiQ29sb3IiOnsiJGlkIjoiNjAyIiwiQSI6MCwiUiI6MjU1LCJHIjoyNTUsIkIiOjI1NX19LCJJc1Zpc2libGUiOnRydWUsIldpZHRoIjowLjAsIkhlaWdodCI6MC4wLCJCb3JkZXJTdHlsZSI6eyIkaWQiOiI2MDMiLCJMaW5lQ29sb3IiOm51bGwsIkxpbmVXZWlnaHQiOjAuMCwiTGluZVR5cGUiOjAsIlBhcmVudFN0eWxlIjpudWxsfSwiUGFyZW50U3R5bGUiOm51bGx9LCJEYXRlU3R5bGUiOnsiJGlkIjoiNjA0IiwiRm9udFNldHRpbmdzIjp7IiRpZCI6IjYwNSIsIkZvbnRTaXplIjoxMCwiRm9udE5hbWUiOiJDYWxpYnJpIiwiSXNCb2xkIjpmYWxzZSwiSXNJdGFsaWMiOmZhbHNlLCJJc1VuZGVybGluZWQiOmZhbHNlLCJQYXJlbnRTdHlsZSI6bnVsbH0sIkF1dG9TaXplIjowLCJGb3JlZ3JvdW5kIjp7IiRpZCI6IjYwNiIsIkNvbG9yIjp7IiRpZCI6IjYwNyIsIkEiOjI1NSwiUiI6NjgsIkciOjg0LCJCIjoxMDZ9fSwiTWF4V2lkdGgiOjIwMC4wLCJNYXhIZWlnaHQiOiJJbmZpbml0eSIsIlNtYXJ0Rm9yZWdyb3VuZElzQWN0aXZlIjpmYWxzZSwiSG9yaXpvbnRhbEFsaWdubWVudCI6MCwiVmVydGljYWxBbGlnbm1lbnQiOjAsIlNtYXJ0Rm9yZWdyb3VuZCI6bnVsbCwiQmFja2dyb3VuZEZpbGxUeXBlIjowLCJNYXJnaW4iOnsiJHJlZiI6IjI2MSJ9LCJQYWRkaW5nIjp7IiRyZWYiOiIyNjIifSwiQmFja2dyb3VuZCI6eyIkaWQiOiI2MDgiLCJDb2xvciI6eyIkaWQiOiI2MDkiLCJBIjowLCJSIjoyNTUsIkciOjI1NSwiQiI6MjU1fX0sIklzVmlzaWJsZSI6dHJ1ZSwiV2lkdGgiOjAuMCwiSGVpZ2h0IjowLjAsIkJvcmRlclN0eWxlIjp7IiRpZCI6IjYxMCIsIkxpbmVDb2xvciI6bnVsbCwiTGluZVdlaWdodCI6MC4wLCJMaW5lVHlwZSI6MCwiUGFyZW50U3R5bGUiOm51bGx9LCJQYXJlbnRTdHlsZSI6bnVsbH0sIkRhdGVGb3JtYXQiOnsiJGlkIjoiNjExIiwiRm9ybWF0U3RyaW5nIjoiTU1NIGQiLCJTZXBhcmF0b3IiOiIvIiwiVXNlSW50ZXJuYXRpb25hbERhdGVGb3JtYXQiOmZhbHNlLCJEYXRlSXNWaXNpYmxlIjpmYWxzZSwiVGltZUlzVmlzaWJsZSI6ZmFsc2UsIkhvdXJEaWdpdHMiOjEsIkFtUG1EZXNpZ25hdG9yIjoyLCJUcmltMDBNaW51dGVzIjpmYWxzZSwiTGFzdEtub3duVmlzaWJpbGl0eVN0YXRlIjp7IiRpZCI6IjYxMiIsIkRhdGVQYXJ0SXNWaXNpYmxlIjp0cnVlLCJUaW1lUGFydElzVmlzaWJsZSI6ZmFsc2V9fSwiV2Vla051bWJlcmluZyI6eyIkaWQiOiI2MTMiLCJGb3JtYXQiOjAsIklzVmlzaWJsZSI6ZmFsc2UsIkxhc3RLbm93blZpc2liaWxpdHlTdGF0ZSI6ZmFsc2V9LCJJc1Zpc2libGUiOnRydWUsIlBhcmVudFN0eWxlIjpudWxsfSwiSW5kZXgiOjAsIlNtYXJ0RHVyYXRpb25BY3RpdmF0ZWQiOmZhbHNlLCJEYXRlRm9ybWF0Ijp7IiRyZWYiOiI2MTEifSwiV2Vla051bWJlcmluZyI6eyIkaWQiOiI2MTQiLCJGb3JtYXQiOjAsIklzVmlzaWJsZSI6ZmFsc2UsIkxhc3RLbm93blZpc2liaWxpdHlTdGF0ZSI6ZmFsc2V9LCJJZCI6Ijk5ZjQ2OGI5LTdiMGEtNDM3ZC05M2UxLWRiZDk2NTQ5M2UxMiIsIkltcG9ydElkIjpudWxsLCJUaXRsZSI6IkRldmVsb3AgYW5kIFN1Ym1pdCBGaW5hbCIsIk5vdGUiOm51bGwsIkh5cGVybGluayI6eyIkaWQiOiI2MTUiLCJBZGRyZXNzIjpudWxsLCJTdWJBZGRyZXNzIjpudWxsfSwiSXNDaGFuZ2VkIjpmYWxzZSwiSXNOZXciOmZhbHNlfX1dLCJfbWlsZXN0b25lcyI6W10sIklkIjoiMDAwMDAwMDAtMDAwMC0wMDAwLTAwMDAtMDAwMDAwMDAwMDAwIiwiSXNTaW5nbGVJdGVtUm93Ijp0cnVlfV0sIkluZGV4IjoxMiwiSWQiOiIwNDM2NWY1Ni1hZjc4LTQ3YmItOTUwYS0zYmRiZWVkOTAxNDAiLCJIZWFkZXJUZXh0IjpudWxsLCJJc0RlZmF1bHQiOnRydWUsIlN0eWxlIjp7IiRpZCI6IjYxNiIsIkhlYWRlclN0eWxlIjp7IiRpZCI6IjYxNyIsIlRleHRTdHlsZSI6eyIkaWQiOiI2MTgiLCJGb250U2V0dGluZ3MiOnsiJGlkIjoiNjE5IiwiRm9udFNpemUiOjExLCJGb250TmFtZSI6IkNhbGlicmkiLCJJc0JvbGQiOmZhbHNlLCJJc0l0YWxpYyI6ZmFsc2UsIklzVW5kZXJsaW5lZCI6ZmFsc2UsIlBhcmVudFN0eWxlIjpudWxsfSwiQXV0b1NpemUiOjIsIkZvcmVncm91bmQiOnsiJGlkIjoiNjIwIiwiQ29sb3IiOnsiJGlkIjoiNjIxIiwiQSI6MjU1LCJSIjowLCJHIjowLCJCIjowfX0sIk1heFdpZHRoIjowLjAsIk1heEhlaWdodCI6IkluZmluaXR5IiwiU21hcnRGb3JlZ3JvdW5kSXNBY3RpdmUiOmZhbHNlLCJIb3Jpem9udGFsQWxpZ25tZW50IjowLCJWZXJ0aWNhbEFsaWdubWVudCI6MCwiU21hcnRGb3JlZ3JvdW5kIjpudWxsLCJCYWNrZ3JvdW5kRmlsbFR5cGUiOjAsIk1hcmdpbiI6eyIkaWQiOiI2MjIiLCJUb3AiOjAuMCwiTGVmdCI6MC4wLCJSaWdodCI6MC4wLCJCb3R0b20iOjAuMH0sIlBhZGRpbmciOnsiJGlkIjoiNjIzIiwiVG9wIjowLjAsIkxlZnQiOjAuMCwiUmlnaHQiOjAuMCwiQm90dG9tIjowLjB9LCJCYWNrZ3JvdW5kIjpudWxsLCJJc1Zpc2libGUiOnRydWUsIldpZHRoIjowLjAsIkhlaWdodCI6MC4wLCJCb3JkZXJTdHlsZSI6bnVsbCwiUGFyZW50U3R5bGUiOm51bGx9LCJSZWN0YW5nbGVTdHlsZSI6eyIkaWQiOiI2MjQiLCJNYXJnaW4iOnsiJGlkIjoiNjI1IiwiVG9wIjowLjAsIkxlZnQiOjAuMCwiUmlnaHQiOjAuMCwiQm90dG9tIjowLjB9LCJQYWRkaW5nIjp7IiRpZCI6IjYyNiIsIlRvcCI6MC4wLCJMZWZ0IjowLjAsIlJpZ2h0IjowLjAsIkJvdHRvbSI6MC4wfSwiQmFja2dyb3VuZCI6eyIkaWQiOiI2MjciLCJDb2xvciI6eyIkaWQiOiI2MjgiLCJBIjo2MywiUiI6MTEyLCJHIjoxNzMsIkIiOjcxfX0sIklzVmlzaWJsZSI6dHJ1ZSwiV2lkdGgiOjAuMCwiSGVpZ2h0IjowLjAsIkJvcmRlclN0eWxlIjp7IiRpZCI6IjYyOSIsIkxpbmVDb2xvciI6eyIkaWQiOiI2MzAiLCIkdHlwZSI6Ik5MUkUuQ29tbW9uLkRvbS5Tb2xpZENvbG9yQnJ1c2gsIE5MUkUuQ29tbW9uIiwiQ29sb3IiOnsiJGlkIjoiNjMxIiwiQSI6MjU1LCJSIjoyNTUsIkciOjAsIkIiOjB9fSwiTGluZVdlaWdodCI6MC4wLCJMaW5lVHlwZSI6MCwiUGFyZW50U3R5bGUiOm51bGx9LCJQYXJlbnRTdHlsZSI6bnVsbH0sIk1hcmdpbiI6eyIkaWQiOiI2MzIiLCJUb3AiOjAuMCwiTGVmdCI6MC4wLCJSaWdodCI6MC4wLCJCb3R0b20iOjAuMH0sIlBhZGRpbmciOnsiJGlkIjoiNjMzIiwiVG9wIjowLjAsIkxlZnQiOjAuMCwiUmlnaHQiOjAuMCwiQm90dG9tIjowLjB9LCJCYWNrZ3JvdW5kIjpudWxsLCJJc1Zpc2libGUiOnRydWUsIldpZHRoIjowLjAsIkhlaWdodCI6MC4wLCJCb3JkZXJTdHlsZSI6bnVsbCwiUGFyZW50U3R5bGUiOm51bGx9LCJCYWNrZ3JvdW5kU3R5bGUiOnsiJGlkIjoiNjM0IiwiTWFyZ2luIjp7IiRpZCI6IjYzNSIsIlRvcCI6MC4wLCJMZWZ0IjowLjAsIlJpZ2h0IjowLjAsIkJvdHRvbSI6MC4wfSwiUGFkZGluZyI6eyIkaWQiOiI2MzYiLCJUb3AiOjAuMCwiTGVmdCI6MC4wLCJSaWdodCI6MC4wLCJCb3R0b20iOjAuMH0sIkJhY2tncm91bmQiOnsiJGlkIjoiNjM3IiwiQ29sb3IiOnsiJGlkIjoiNjM4IiwiQSI6NTEsIlIiOjE2NSwiRyI6MTY1LCJCIjoxNjV9fSwiSXNWaXNpYmxlIjp0cnVlLCJXaWR0aCI6MC4wLCJIZWlnaHQiOjAuMCwiQm9yZGVyU3R5bGUiOnsiJGlkIjoiNjM5IiwiTGluZUNvbG9yIjp7IiRpZCI6IjY0MCIsIiR0eXBlIjoiTkxSRS5Db21tb24uRG9tLlNvbGlkQ29sb3JCcnVzaCwgTkxSRS5Db21tb24iLCJDb2xvciI6eyIkaWQiOiI2NDEiLCJBIjoyNTUsIlIiOjI1NSwiRyI6MCwiQiI6MH19LCJMaW5lV2VpZ2h0IjowLjAsIkxpbmVUeXBlIjowLCJQYXJlbnRTdHlsZSI6bnVsbH0sIlBhcmVudFN0eWxlIjpudWxsfSwiTWFyZ2luIjp7IiRpZCI6IjY0MiIsIlRvcCI6MC4wLCJMZWZ0IjowLjAsIlJpZ2h0IjowLjAsIkJvdHRvbSI6MC4wfSwiUGFkZGluZyI6eyIkaWQiOiI2NDMiLCJUb3AiOjAuMCwiTGVmdCI6MC4wLCJSaWdodCI6MC4wLCJCb3R0b20iOjAuMH0sIklzVmlzaWJsZSI6ZmFsc2UsIldpZHRoIjowLjAsIkhlaWdodCI6MC4wLCJCb3JkZXJTdHlsZSI6bnVsbCwiUGFyZW50U3R5bGUiOm51bGx9fV0sIklkIjoiN2RhNTY0MzItNzkzZi00NmZjLThmNTktNDkxZTNjMzZjMmY4IiwiSW5kZXgiOjUsIkhlYWRlclRleHQiOiJGaW5hbGl6ZSBEb2N1bWVudCIsIlN0eWxlIjp7IiRpZCI6IjY0NCIsIkhlYWRlclN0eWxlIjp7IiRpZCI6IjY0NSIsIlRleHRJc1ZlcnRpY2FsIjpmYWxzZSwiVGV4dFN0eWxlIjp7IiRpZCI6IjY0NiIsIkZvbnRTZXR0aW5ncyI6eyIkaWQiOiI2NDciLCJGb250U2l6ZSI6MTIsIkZvbnROYW1lIjoiQ2FsaWJyaSIsIklzQm9sZCI6dHJ1ZSwiSXNJdGFsaWMiOmZhbHNlLCJJc1VuZGVybGluZWQiOmZhbHNlLCJQYXJlbnRTdHlsZSI6bnVsbH0sIkF1dG9TaXplIjoyLCJGb3JlZ3JvdW5kIjp7IiRpZCI6IjY0OCIsIkNvbG9yIjp7IiRpZCI6IjY0OSIsIkEiOjI1NSwiUiI6MjU1LCJHIjoyNTUsIkIiOjI1NX19LCJNYXhXaWR0aCI6MTcwLjk4NjY2NjY2NjY2NjY4LCJNYXhIZWlnaHQiOiJJbmZpbml0eSIsIlNtYXJ0Rm9yZWdyb3VuZElzQWN0aXZlIjpmYWxzZSwiSG9yaXpvbnRhbEFsaWdubWVudCI6MCwiVmVydGljYWxBbGlnbm1lbnQiOjAsIlNtYXJ0Rm9yZWdyb3VuZCI6bnVsbCwiQmFja2dyb3VuZEZpbGxUeXBlIjowLCJNYXJnaW4iOnsiJGlkIjoiNjUwIiwiVG9wIjowLjAsIkxlZnQiOjAuMCwiUmlnaHQiOjAuMCwiQm90dG9tIjowLjB9LCJQYWRkaW5nIjp7IiRpZCI6IjY1MSIsIlRvcCI6MC4wLCJMZWZ0IjowLjAsIlJpZ2h0IjowLjAsIkJvdHRvbSI6MC4wfSwiQmFja2dyb3VuZCI6bnVsbCwiSXNWaXNpYmxlIjpmYWxzZSwiV2lkdGgiOjAuMCwiSGVpZ2h0IjowLjAsIkJvcmRlclN0eWxlIjpudWxsLCJQYXJlbnRTdHlsZSI6bnVsbH0sIlJlY3RhbmdsZVN0eWxlIjp7IiRpZCI6IjY1MiIsIk1hcmdpbiI6eyIkaWQiOiI2NTMiLCJUb3AiOjAuMCwiTGVmdCI6MC4wLCJSaWdodCI6MC4wLCJCb3R0b20iOjAuMH0sIlBhZGRpbmciOnsiJGlkIjoiNjU0IiwiVG9wIjowLjAsIkxlZnQiOjAuMCwiUmlnaHQiOjAuMCwiQm90dG9tIjowLjB9LCJCYWNrZ3JvdW5kIjp7IiRpZCI6IjY1NSIsIkNvbG9yIjp7IiRpZCI6IjY1NiIsIkEiOjI1NSwiUiI6MTY1LCJHIjoxNjUsIkIiOjE2NX19LCJJc1Zpc2libGUiOnRydWUsIldpZHRoIjowLjAsIkhlaWdodCI6MC4wLCJCb3JkZXJTdHlsZSI6eyIkaWQiOiI2NTciLCJMaW5lQ29sb3IiOnsiJHJlZiI6IjQ2OCJ9LCJMaW5lV2VpZ2h0IjowLjAsIkxpbmVUeXBlIjowLCJQYXJlbnRTdHlsZSI6bnVsbH0sIlBhcmVudFN0eWxlIjpudWxsfSwiTWFyZ2luIjp7IiRpZCI6IjY1OCIsIlRvcCI6MC4wLCJMZWZ0IjowLjAsIlJpZ2h0IjowLjAsIkJvdHRvbSI6MC4wfSwiUGFkZGluZyI6eyIkaWQiOiI2NTkiLCJUb3AiOjAuMCwiTGVmdCI6MC4wLCJSaWdodCI6MC4wLCJCb3R0b20iOjAuMH0sIkJhY2tncm91bmQiOm51bGwsIklzVmlzaWJsZSI6dHJ1ZSwiV2lkdGgiOjAuMCwiSGVpZ2h0IjowLjAsIkJvcmRlclN0eWxlIjpudWxsLCJQYXJlbnRTdHlsZSI6bnVsbH0sIkJhY2tncm91bmRTdHlsZSI6eyIkaWQiOiI2NjAiLCJNYXJnaW4iOnsiJGlkIjoiNjYxIiwiVG9wIjowLjAsIkxlZnQiOjAuMCwiUmlnaHQiOjAuMCwiQm90dG9tIjowLjB9LCJQYWRkaW5nIjp7IiRpZCI6IjY2MiIsIlRvcCI6MC4wLCJMZWZ0IjowLjAsIlJpZ2h0IjowLjAsIkJvdHRvbSI6MC4wfSwiQmFja2dyb3VuZCI6eyIkaWQiOiI2NjMiLCJDb2xvciI6eyIkaWQiOiI2NjQiLCJBIjozOCwiUiI6MTE1LCJHIjoxMTUsIkIiOjExNX19LCJJc1Zpc2libGUiOnRydWUsIldpZHRoIjowLjAsIkhlaWdodCI6MC4wLCJCb3JkZXJTdHlsZSI6eyIkaWQiOiI2NjUiLCJMaW5lQ29sb3IiOnsiJHJlZiI6IjQ3OCJ9LCJMaW5lV2VpZ2h0IjowLjAsIkxpbmVUeXBlIjowLCJQYXJlbnRTdHlsZSI6bnVsbH0sIlBhcmVudFN0eWxlIjpudWxsfSwiSXNBYm92ZVRpbWViYW5kIjpmYWxzZSwiU3BhY2luZyI6NSwiTWFyZ2luIjp7IiRpZCI6IjY2NiIsIlRvcCI6MC4wLCJMZWZ0IjowLjAsIlJpZ2h0IjowLjAsIkJvdHRvbSI6MC4wfSwiUGFkZGluZyI6eyIkaWQiOiI2NjciLCJUb3AiOjAuMCwiTGVmdCI6MC4wLCJSaWdodCI6MC4wLCJCb3R0b20iOjAuMH0sIklzVmlzaWJsZSI6dHJ1ZSwiV2lkdGgiOjAuMCwiSGVpZ2h0IjowLjAsIkJvcmRlclN0eWxlIjp7IiRpZCI6IjY2OCIsIkxpbmVDb2xvciI6bnVsbCwiTGluZVdlaWdodCI6MC4wLCJMaW5lVHlwZSI6MCwiUGFyZW50U3R5bGUiOm51bGx9LCJQYXJlbnRTdHlsZSI6bnVsbH19XSwiQ3VsdHVyZUluZm9OYW1lIjoiZW4tVVMiLCJTdHlsZU5hbWUiOm51bGwsIlZlcnNpb24iOnsiJGlkIjoiNjY5IiwiVmVyc2lvbiI6IjMuOS4wIiwiT3JpZ2luYWxBc3NlbWJseVZlcnNpb24iOiI2LjAwLjAwLjAwIiwiRWRpdGlvbiI6bnVsbCwiTGFzdFNhdmVkRWRpdGlvbiI6MywiSXNQbHVzRWRpdGlvbiI6ZmFsc2UsIklzUHJvRWRpdGlvbiI6ZmFsc2V9LCJFZmZlY3QiOjAsIlN0eWxlIjp7IiRpZCI6IjY3MCIsIkRlZmF1bHREZXBlbmRlbmN5U3R5bGUiOnsiJGlkIjoiNjcxIiwiTGluZVN0eWxlIjp7IiRpZCI6IjY3MiIsIkxpbmVDb2xvciI6eyIkaWQiOiI2NzMiLCIkdHlwZSI6Ik5MUkUuQ29tbW9uLkRvbS5Tb2xpZENvbG9yQnJ1c2gsIE5MUkUuQ29tbW9uIiwiQ29sb3IiOnsiJGlkIjoiNjc0IiwiQSI6MjU1LCJSIjowLCJHIjowLCJCIjowfX0sIkxpbmVXZWlnaHQiOjEuMCwiTGluZVR5cGUiOjAsIlBhcmVudFN0eWxlIjpudWxsfSwiRW5kQXJyb3doZWFkTGluZVN0eWxlIjp7IiRpZCI6IjY3NSIsIktpbmQiOjEsIldpZHRoIjoxLCJMZW5ndGgiOjAsIlBhcmVudFN0eWxlIjpudWxsfSwiQnJpbmdUb0Zyb250Ijp0cnVlLCJFbGJvd1JhZGl1cyI6MC4wLCJNYXJnaW4iOnsiJGlkIjoiNjc2IiwiVG9wIjowLjAsIkxlZnQiOjAuMCwiUmlnaHQiOjAuMCwiQm90dG9tIjowLjB9LCJQYWRkaW5nIjp7IiRpZCI6IjY3NyIsIlRvcCI6MC4wLCJMZWZ0IjowLjAsIlJpZ2h0IjowLjAsIkJvdHRvbSI6MC4wfSwiQmFja2dyb3VuZCI6bnVsbCwiSXNWaXNpYmxlIjp0cnVlLCJXaWR0aCI6MC4wLCJIZWlnaHQiOjAuMCwiQm9yZGVyU3R5bGUiOm51bGwsIlBhcmVudFN0eWxlIjpudWxsfSwiQ3JpdGljYWxQYXRoU3R5bGUiOnsiJGlkIjoiNjc4IiwiQ3JpdGljYWxQYXRoU3R5bGVPcHRpb25zIjozMSwiTGluZVN0eWxlIjp7IiRpZCI6IjY3OSIsIkxpbmVDb2xvciI6eyIkaWQiOiI2ODAiLCIkdHlwZSI6Ik5MUkUuQ29tbW9uLkRvbS5Tb2xpZENvbG9yQnJ1c2gsIE5MUkUuQ29tbW9uIiwiQ29sb3IiOnsiJGlkIjoiNjgxIiwiQSI6MjU1LCJSIjoyMjIsIkciOjUwLCJCIjo1MH19LCJMaW5lV2VpZ2h0IjoxLjAsIkxpbmVUeXBlIjowLCJQYXJlbnRTdHlsZSI6bnVsbH0sIlRpdGxlRm9yZWdyb3VuZCI6eyIkaWQiOiI2ODIiLCJDb2xvciI6eyIkaWQiOiI2ODMiLCJBIjoyNTUsIlIiOjE3NiwiRyI6MTksIkIiOjI1fX0sIlNoYXBlc0JhY2tncm91bmQiOnsiJGlkIjoiNjg0IiwiQ29sb3IiOnsiJGlkIjoiNjg1IiwiQSI6MjU1LCJSIjoyNTMsIkciOjIwMywiQiI6MjA4fX0sIlNoYXBlc0JvcmRlclN0eWxlIjp7IiRpZCI6IjY4NiIsIkxpbmVDb2xvciI6eyIkaWQiOiI2ODciLCIkdHlwZSI6Ik5MUkUuQ29tbW9uLkRvbS5Tb2xpZENvbG9yQnJ1c2gsIE5MUkUuQ29tbW9uIiwiQ29sb3IiOnsiJGlkIjoiNjg4IiwiQSI6MjU1LCJSIjoyMjIsIkciOjUwLCJCIjo1MH19LCJMaW5lV2VpZ2h0IjoxLjUsIkxpbmVUeXBlIjowLCJQYXJlbnRTdHlsZSI6bnVsbH0sIk1hcmdpbiI6eyIkaWQiOiI2ODkiLCJUb3AiOjAuMCwiTGVmdCI6MC4wLCJSaWdodCI6MC4wLCJCb3R0b20iOjAuMH0sIlBhZGRpbmciOnsiJGlkIjoiNjkwIiwiVG9wIjowLjAsIkxlZnQiOjAuMCwiUmlnaHQiOjAuMCwiQm90dG9tIjowLjB9LCJCYWNrZ3JvdW5kIjpudWxsLCJJc1Zpc2libGUiOmZhbHNlLCJXaWR0aCI6MC4wLCJIZWlnaHQiOjAuMCwiQm9yZGVyU3R5bGUiOm51bGwsIlBhcmVudFN0eWxlIjpudWxsfSwiUGFuZWxzU3BhY2luZ0RlZmluaXRpb24iOnsiJGlkIjoiNjkxIiwiU3BhY2luZ0Fib3ZlVGltZWJhbmQiOjE2LCJTcGFjaW5nQmVsb3dUaW1lYmFuZCI6MTYsIlNwYWNpbmdBYm92ZUJldHdlZW5Td2ltbGFuZXNBbmRUYXNrcyI6MTYsIlNwYWNpbmdCZWxvd0JldHdlZW5Td2ltbGFuZXNBbmRUYXNrcyI6MTZ9LCJUaW1lYmFuZFN0eWxlIjp7IiRpZCI6IjY5MiIsIlNjYWxlTWFya2luZyI6MCwiU2hhcGUiOjAsIlNoYXBlU3R5bGUiOnsiJGlkIjoiNjkzIiwiTWFyZ2luIjp7IiRpZCI6IjY5NCIsIlRvcCI6MC4wLCJMZWZ0IjoxMi4wLCJSaWdodCI6MTIuMCwiQm90dG9tIjowLjB9LCJQYWRkaW5nIjp7IiRpZCI6IjY5NSIsIlRvcCI6Ny4wLCJMZWZ0IjowLjAsIlJpZ2h0IjowLjAsIkJvdHRvbSI6Ny4wfSwiQmFja2dyb3VuZCI6eyIkaWQiOiI2OTYiLCJDb2xvciI6eyIkaWQiOiI2OTciLCJBIjoyNTUsIlIiOjEyNCwiRyI6MTI0LCJCIjoxMjR9fSwiSXNWaXNpYmxlIjp0cnVlLCJXaWR0aCI6ODU4LjAsIkhlaWdodCI6MzAuMCwiQm9yZGVyU3R5bGUiOnsiJGlkIjoiNjk4IiwiTGluZUNvbG9yIjp7IiRpZCI6IjY5OSIsIiR0eXBlIjoiTkxSRS5Db21tb24uRG9tLlNvbGlkQ29sb3JCcnVzaCwgTkxSRS5Db21tb24iLCJDb2xvciI6eyIkaWQiOiI3MDAiLCJBIjoyNTUsIlIiOjI1NSwiRyI6MCwiQiI6MH19LCJMaW5lV2VpZ2h0IjowLjAsIkxpbmVUeXBlIjowLCJQYXJlbnRTdHlsZSI6bnVsbH0sIlBhcmVudFN0eWxlIjpudWxsfSwiTWlkZGxlVGllclNoYXBlU3R5bGUiOnsiJGlkIjoiNzAxIiwiTWFyZ2luIjp7IiRpZCI6IjcwMiIsIlRvcCI6MC4wLCJMZWZ0IjoxMi4wLCJSaWdodCI6MTIuMCwiQm90dG9tIjowLjB9LCJQYWRkaW5nIjp7IiRpZCI6IjcwMyIsIlRvcCI6Ny4wLCJMZWZ0IjowLjAsIlJpZ2h0IjowLjAsIkJvdHRvbSI6Ny4wfSwiQmFja2dyb3VuZCI6eyIkaWQiOiI3MDQiLCJDb2xvciI6eyIkcmVmIjoiNjk3In19LCJJc1Zpc2libGUiOnRydWUsIldpZHRoIjo4NTguMCwiSGVpZ2h0IjozMC4wLCJCb3JkZXJTdHlsZSI6eyIkaWQiOiI3MDUiLCJMaW5lQ29sb3IiOm51bGwsIkxpbmVXZWlnaHQiOjAuMCwiTGluZVR5cGUiOjAsIlBhcmVudFN0eWxlIjpudWxsfSwiUGFyZW50U3R5bGUiOm51bGx9LCJCb3R0b21UaWVyU2hhcGVTdHlsZSI6eyIkaWQiOiI3MDYiLCJNYXJnaW4iOnsiJHJlZiI6IjY5NCJ9LCJQYWRkaW5nIjp7IiRyZWYiOiI2OTUifSwiQmFja2dyb3VuZCI6eyIkaWQiOiI3MDciLCJDb2xvciI6eyIkaWQiOiI3MDgiLCJBIjoyNTUsIlIiOjEyOCwiRyI6MTI4LCJCIjoxMjh9fSwiSXNWaXNpYmxlIjp0cnVlLCJXaWR0aCI6ODU4LjAsIkhlaWdodCI6MzAuMCwiQm9yZGVyU3R5bGUiOnsiJGlkIjoiNzA5IiwiTGluZUNvbG9yIjp7IiRyZWYiOiI2OTkifSwiTGluZVdlaWdodCI6MC4wLCJMaW5lVHlwZSI6MCwiUGFyZW50U3R5bGUiOm51bGx9LCJQYXJlbnRTdHlsZSI6bnVsbH0sIlJpZ2h0RW5kQ2Fwc1N0eWxlIjp7IiRpZCI6IjcxMCIsIkZvbnRTZXR0aW5ncyI6eyIkaWQiOiI3MTEiLCJGb250U2l6ZSI6MTgsIkZvbnROYW1lIjoiQ2FsaWJyaSIsIklzQm9sZCI6dHJ1ZSwiSXNJdGFsaWMiOmZhbHNlLCJJc1VuZGVybGluZWQiOmZhbHNlLCJQYXJlbnRTdHlsZSI6bnVsbH0sIkF1dG9TaXplIjowLCJGb3JlZ3JvdW5kIjp7IiRpZCI6IjcxMiIsIkNvbG9yIjp7IiRpZCI6IjcxMyIsIkEiOjI1NSwiUiI6MTI0LCJHIjoxMjQsIkIiOjEyNH19LCJNYXhXaWR0aCI6IkluZmluaXR5IiwiTWF4SGVpZ2h0IjoiSW5maW5pdHkiLCJTbWFydEZvcmVncm91bmRJc0FjdGl2ZSI6ZmFsc2UsIkhvcml6b250YWxBbGlnbm1lbnQiOjAsIlZlcnRpY2FsQWxpZ25tZW50IjowLCJTbWFydEZvcmVncm91bmQiOm51bGwsIkJhY2tncm91bmRGaWxsVHlwZSI6MCwiTWFyZ2luIjp7IiRpZCI6IjcxNCIsIlRvcCI6MC4wLCJMZWZ0IjowLjAsIlJpZ2h0IjoyNS4wLCJCb3R0b20iOjAuMH0sIlBhZGRpbmciOnsiJGlkIjoiNzE1IiwiVG9wIjowLjAsIkxlZnQiOjAuMCwiUmlnaHQiOjAuMCwiQm90dG9tIjowLjB9LCJCYWNrZ3JvdW5kIjp7IiRpZCI6IjcxNiIsIkNvbG9yIjp7IiRyZWYiOiIxNSJ9fSwiSXNWaXNpYmxlIjpmYWxzZSwiV2lkdGgiOjAuMCwiSGVpZ2h0IjowLjAsIkJvcmRlclN0eWxlIjpudWxsLCJQYXJlbnRTdHlsZSI6bnVsbH0sIkxlZnRFbmRDYXBzU3R5bGUiOnsiJGlkIjoiNzE3IiwiRm9udFNldHRpbmdzIjp7IiRpZCI6IjcxOCIsIkZvbnRTaXplIjozNiwiRm9udE5hbWUiOiJDYWxpYnJpIiwiSXNCb2xkIjp0cnVlLCJJc0l0YWxpYyI6ZmFsc2UsIklzVW5kZXJsaW5lZCI6ZmFsc2UsIlBhcmVudFN0eWxlIjpudWxsfSwiQXV0b1NpemUiOjAsIkZvcmVncm91bmQiOnsiJGlkIjoiNzE5IiwiQ29sb3IiOnsiJGlkIjoiNzIwIiwiQSI6MjU1LCJSIjoyMzcsIkciOjEyNSwiQiI6NDl9fSwiTWF4V2lkdGgiOiJJbmZpbml0eSIsIk1heEhlaWdodCI6IkluZmluaXR5IiwiU21hcnRGb3JlZ3JvdW5kSXNBY3RpdmUiOmZhbHNlLCJIb3Jpem9udGFsQWxpZ25tZW50IjowLCJWZXJ0aWNhbEFsaWdubWVudCI6MCwiU21hcnRGb3JlZ3JvdW5kIjpudWxsLCJCYWNrZ3JvdW5kRmlsbFR5cGUiOjAsIk1hcmdpbiI6eyIkaWQiOiI3MjEiLCJUb3AiOjAuMCwiTGVmdCI6MTAxLjAsIlJpZ2h0IjowLjAsIkJvdHRvbSI6MC4wfSwiUGFkZGluZyI6eyIkaWQiOiI3MjIiLCJUb3AiOjAuMCwiTGVmdCI6MC4wLCJSaWdodCI6MC4wLCJCb3R0b20iOjAuMH0sIkJhY2tncm91bmQiOnsiJGlkIjoiNzIzIiwiQ29sb3IiOnsiJHJlZiI6IjE1In19LCJJc1Zpc2libGUiOmZhbHNlLCJXaWR0aCI6MC4wLCJIZWlnaHQiOjAuMCwiQm9yZGVyU3R5bGUiOm51bGwsIlBhcmVudFN0eWxlIjpudWxsfSwiVG9kYXlUZXh0U3R5bGUiOnsiJGlkIjoiNzI0IiwiRm9udFNldHRpbmdzIjp7IiRpZCI6IjcyNSIsIkZvbnRTaXplIjoxMiwiRm9udE5hbWUiOiJDYWxpYnJpIiwiSXNCb2xkIjpmYWxzZSwiSXNJdGFsaWMiOmZhbHNlLCJJc1VuZGVybGluZWQiOmZhbHNlLCJQYXJlbnRTdHlsZSI6bnVsbH0sIkF1dG9TaXplIjowLCJGb3JlZ3JvdW5kIjp7IiRpZCI6IjcyNiIsIkNvbG9yIjp7IiRpZCI6IjcyNyIsIkEiOjI1NSwiUiI6MCwiRyI6MCwiQiI6MH19LCJNYXhXaWR0aCI6MjAwLjAsIk1heEhlaWdodCI6IkluZmluaXR5IiwiU21hcnRGb3JlZ3JvdW5kSXNBY3RpdmUiOmZhbHNlLCJIb3Jpem9udGFsQWxpZ25tZW50IjowLCJWZXJ0aWNhbEFsaWdubWVudCI6MCwiU21hcnRGb3JlZ3JvdW5kIjpudWxsLCJCYWNrZ3JvdW5kRmlsbFR5cGUiOjAsIk1hcmdpbiI6eyIkaWQiOiI3MjgiLCJUb3AiOjAuMCwiTGVmdCI6MC4wLCJSaWdodCI6MC4wLCJCb3R0b20iOjAuMH0sIlBhZGRpbmciOnsiJGlkIjoiNzI5IiwiVG9wIjowLjAsIkxlZnQiOjAuMCwiUmlnaHQiOjAuMCwiQm90dG9tIjowLjB9LCJCYWNrZ3JvdW5kIjp7IiRpZCI6IjczMCIsIkNvbG9yIjp7IiRyZWYiOiIxNSJ9fSwiSXNWaXNpYmxlIjp0cnVlLCJXaWR0aCI6MC4wLCJIZWlnaHQiOjAuMCwiQm9yZGVyU3R5bGUiOm51bGwsIlBhcmVudFN0eWxlIjpudWxsfSwiVG9kYXlNYXJrZXJTdHlsZSI6eyIkaWQiOiI3MzEiLCJNYXJnaW4iOnsiJGlkIjoiNzMyIiwiVG9wIjowLjAsIkxlZnQiOjAuMCwiUmlnaHQiOjAuMCwiQm90dG9tIjowLjB9LCJQYWRkaW5nIjp7IiRpZCI6IjczMyIsIlRvcCI6MC4wLCJMZWZ0IjowLjAsIlJpZ2h0IjowLjAsIkJvdHRvbSI6MC4wfSwiQmFja2dyb3VuZCI6eyIkaWQiOiI3MzQiLCJDb2xvciI6eyIkaWQiOiI3MzUiLCJBIjoyNTUsIlIiOjI1NSwiRyI6MCwiQiI6MH19LCJJc1Zpc2libGUiOnRydWUsIldpZHRoIjowLjAsIkhlaWdodCI6MC4wLCJCb3JkZXJTdHlsZSI6bnVsbCwiUGFyZW50U3R5bGUiOm51bGx9LCJTY2FsZVN0eWxlIjp7IiRpZCI6IjczNiIsIlNoYXBlIjowLCJTaG93U2VnbWVudFNlcGFyYXRvcnMiOnRydWUsIlNlZ21lbnRTZXBhcmF0b3JPcGFjaXR5IjozMCwiSGFzQmVlblZpc2libGVCZWZvcmUiOnRydWUsIkZvbnRTZXR0aW5ncyI6eyIkaWQiOiI3MzciLCJGb250U2l6ZSI6MTIsIkZvbnROYW1lIjoiQ2FsaWJyaSIsIklzQm9sZCI6ZmFsc2UsIklzSXRhbGljIjpmYWxzZSwiSXNVbmRlcmxpbmVkIjpmYWxzZSwiUGFyZW50U3R5bGUiOm51bGx9LCJBdXRvU2l6ZSI6MCwiRm9yZWdyb3VuZCI6eyIkaWQiOiI3MzgiLCJDb2xvciI6eyIkaWQiOiI3MzkiLCJBIjoyNTUsIlIiOjI1NSwiRyI6MjU1LCJCIjoyNTV9fSwiTWF4V2lkdGgiOjIwMC4wLCJNYXhIZWlnaHQiOiJJbmZpbml0eSIsIlNtYXJ0Rm9yZWdyb3VuZElzQWN0aXZlIjpmYWxzZSwiSG9yaXpvbnRhbEFsaWdubWVudCI6MCwiVmVydGljYWxBbGlnbm1lbnQiOjEsIlNtYXJ0Rm9yZWdyb3VuZCI6bnVsbCwiQmFja2dyb3VuZEZpbGxUeXBlIjowLCJNYXJnaW4iOnsiJGlkIjoiNzQwIiwiVG9wIjowLjAsIkxlZnQiOjUuMCwiUmlnaHQiOjAuMCwiQm90dG9tIjowLjB9LCJQYWRkaW5nIjp7IiRpZCI6Ijc0MSIsIlRvcCI6MC4wLCJMZWZ0IjowLjAsIlJpZ2h0IjowLjAsIkJvdHRvbSI6MC4wfSwiQmFja2dyb3VuZCI6eyIkaWQiOiI3NDIiLCJDb2xvciI6eyIkcmVmIjoiMTUifX0sIklzVmlzaWJsZSI6dHJ1ZSwiV2lkdGgiOjAuMCwiSGVpZ2h0IjowLjAsIkJvcmRlclN0eWxlIjpudWxsLCJQYXJlbnRTdHlsZSI6bnVsbH0sIlNpbmdsZVNjYWxlU2hhcGVTdHlsZSI6eyIkaWQiOiI3NDMiLCJTaGFwZSI6MCwiSGVpZ2h0IjozMC4wfSwiTWlkZGxlVGllclNjYWxlU3R5bGUiOnsiJGlkIjoiNzQ0IiwiU2hhcGUiOjAsIlNob3dTZWdtZW50U2VwYXJhdG9ycyI6dHJ1ZSwiU2VnbWVudFNlcGFyYXRvck9wYWNpdHkiOjMwLCJIYXNCZWVuVmlzaWJsZUJlZm9yZSI6ZmFsc2UsIkZvbnRTZXR0aW5ncyI6eyIkaWQiOiI3NDUiLCJGb250U2l6ZSI6MTIsIkZvbnROYW1lIjoiQ2FsaWJyaSIsIklzQm9sZCI6ZmFsc2UsIklzSXRhbGljIjpmYWxzZSwiSXNVbmRlcmxpbmVkIjpmYWxzZSwiUGFyZW50U3R5bGUiOm51bGx9LCJBdXRvU2l6ZSI6MCwiRm9yZWdyb3VuZCI6eyIkaWQiOiI3NDYiLCJDb2xvciI6eyIkcmVmIjoiNzM5In19LCJNYXhXaWR0aCI6MjAwLjAsIk1heEhlaWdodCI6IkluZmluaXR5IiwiU21hcnRGb3JlZ3JvdW5kSXNBY3RpdmUiOmZhbHNlLCJIb3Jpem9udGFsQWxpZ25tZW50IjowLCJWZXJ0aWNhbEFsaWdubWVudCI6MSwiU21hcnRGb3JlZ3JvdW5kIjpudWxsLCJCYWNrZ3JvdW5kRmlsbFR5cGUiOjAsIk1hcmdpbiI6eyIkaWQiOiI3NDciLCJUb3AiOjAuMCwiTGVmdCI6NS4wLCJSaWdodCI6MC4wLCJCb3R0b20iOjAuMH0sIlBhZGRpbmciOnsiJGlkIjoiNzQ4IiwiVG9wIjowLjAsIkxlZnQiOjAuMCwiUmlnaHQiOjAuMCwiQm90dG9tIjowLjB9LCJCYWNrZ3JvdW5kIjp7IiRpZCI6Ijc0OSIsIkNvbG9yIjp7IiRyZWYiOiIxNSJ9fSwiSXNWaXNpYmxlIjpmYWxzZSwiV2lkdGgiOjAuMCwiSGVpZ2h0IjowLjAsIkJvcmRlclN0eWxlIjpudWxsLCJQYXJlbnRTdHlsZSI6bnVsbH0sIkJvdHRvbVRpZXJTY2FsZVN0eWxlIjp7IiRpZCI6Ijc1MCIsIlNoYXBlIjowLCJTaG93U2VnbWVudFNlcGFyYXRvcnMiOnRydWUsIlNlZ21lbnRTZXBhcmF0b3JPcGFjaXR5IjozMCwiSGFzQmVlblZpc2libGVCZWZvcmUiOmZhbHNlLCJGb250U2V0dGluZ3MiOnsiJGlkIjoiNzUxIiwiRm9udFNpemUiOjEyLCJGb250TmFtZSI6IkNhbGlicmkiLCJJc0JvbGQiOmZhbHNlLCJJc0l0YWxpYyI6ZmFsc2UsIklzVW5kZXJsaW5lZCI6ZmFsc2UsIlBhcmVudFN0eWxlIjpudWxsfSwiQXV0b1NpemUiOjAsIkZvcmVncm91bmQiOnsiJGlkIjoiNzUyIiwiQ29sb3IiOnsiJHJlZiI6IjczOSJ9fSwiTWF4V2lkdGgiOjIwMC4wLCJNYXhIZWlnaHQiOiJJbmZpbml0eSIsIlNtYXJ0Rm9yZWdyb3VuZElzQWN0aXZlIjpmYWxzZSwiSG9yaXpvbnRhbEFsaWdubWVudCI6MCwiVmVydGljYWxBbGlnbm1lbnQiOjEsIlNtYXJ0Rm9yZWdyb3VuZCI6bnVsbCwiQmFja2dyb3VuZEZpbGxUeXBlIjowLCJNYXJnaW4iOnsiJGlkIjoiNzUzIiwiVG9wIjowLjAsIkxlZnQiOjUuMCwiUmlnaHQiOjAuMCwiQm90dG9tIjowLjB9LCJQYWRkaW5nIjp7IiRpZCI6Ijc1NCIsIlRvcCI6MC4wLCJMZWZ0IjowLjAsIlJpZ2h0IjowLjAsIkJvdHRvbSI6MC4wfSwiQmFja2dyb3VuZCI6eyIkaWQiOiI3NTUiLCJDb2xvciI6eyIkcmVmIjoiMTUifX0sIklzVmlzaWJsZSI6ZmFsc2UsIldpZHRoIjowLjAsIkhlaWdodCI6MC4wLCJCb3JkZXJTdHlsZSI6bnVsbCwiUGFyZW50U3R5bGUiOm51bGx9LCJFbGFwc2VkVGltZUJhY2tncm91bmQiOnsiJGlkIjoiNzU2IiwiQ29sb3IiOnsiJGlkIjoiNzU3IiwiQSI6NzcsIlIiOjI1NSwiRyI6MCwiQiI6MH19LCJBcHBlbmRZZWFyT25ZZWFyQ2hhbmdlIjp0cnVlLCJFbGFwc2VkVGltZUZvcm1hdCI6MSwiVG9kYXlNYXJrZXJQb3NpdGlvbiI6MSwiUXVpY2tQb3NpdGlvbiI6MywiQWJzb2x1dGVQb3NpdGlvbiI6MTczLjIyNjc3NiwiTWFyZ2luIjp7IiRpZCI6Ijc1OCIsIlRvcCI6MC4wLCJMZWZ0IjoxMC4wLCJSaWdodCI6MTAuMCwiQm90dG9tIjowLjB9LCJQYWRkaW5nIjp7IiRpZCI6Ijc1OSIsIlRvcCI6MC4wLCJMZWZ0IjowLjAsIlJpZ2h0IjowLjAsIkJvdHRvbSI6MC4wfSwiQmFja2dyb3VuZCI6eyIkaWQiOiI3NjAiLCJDb2xvciI6eyIkaWQiOiI3NjEiLCJBIjoyNTUsIlIiOjQ3LCJHIjo1NCwiQiI6MTUzfX0sIklzVmlzaWJsZSI6dHJ1ZSwiV2lkdGgiOjAuMCwiSGVpZ2h0IjowLjAsIkJvcmRlclN0eWxlIjpudWxsLCJQYXJlbnRTdHlsZSI6bnVsbH0sIkRlZmF1bHRNaWxlc3RvbmVTdHlsZSI6eyIkaWQiOiI3NjIiLCJTaGFwZSI6MSwiQ29ubmVjdG9yTWFyZ2luIjp7IiRpZCI6Ijc2MyIsIlRvcCI6MC4wLCJMZWZ0IjoyLjAsIlJpZ2h0IjoyLjAsIkJvdHRvbSI6MC4wfSwiQ29ubmVjdG9yU3R5bGUiOnsiJGlkIjoiNzY0IiwiTGluZUNvbG9yIjp7IiRpZCI6Ijc2NSIsIiR0eXBlIjoiTkxSRS5Db21tb24uRG9tLlNvbGlkQ29sb3JCcnVzaCwgTkxSRS5Db21tb24iLCJDb2xvciI6eyIkaWQiOiI3NjYiLCJBIjoxMjcsIlIiOjc5LCJHIjoxMjksIkIiOjE4OX19LCJMaW5lV2VpZ2h0IjoxLjAsIkxpbmVUeXBlIjowLCJQYXJlbnRTdHlsZSI6bnVsbH0sIklzQmVsb3dUaW1lYmFuZCI6ZmFsc2UsIlBvc2l0aW9uT25UYXNrIjowLCJIaWRlRGF0ZSI6ZmFsc2UsIlNoYXBlU2l6ZSI6MSwiU3BhY2luZyI6MS4wLCJQYWRkaW5nIjp7IiRpZCI6Ijc2NyIsIlRvcCI6Ny4wLCJMZWZ0IjozLjAsIlJpZ2h0IjowLjAsIkJvdHRvbSI6Mi4wfSwiU2hhcGVTdHlsZSI6eyIkaWQiOiI3NjgiLCJNYXJnaW4iOnsiJGlkIjoiNzY5IiwiVG9wIjowLjAsIkxlZnQiOjAuMCwiUmlnaHQiOjAuMCwiQm90dG9tIjowLjB9LCJQYWRkaW5nIjp7IiRpZCI6Ijc3MCIsIlRvcCI6MC4wLCJMZWZ0IjowLjAsIlJpZ2h0IjowLjAsIkJvdHRvbSI6MC4wfSwiQmFja2dyb3VuZCI6eyIkaWQiOiI3NzEiLCJDb2xvciI6eyIkaWQiOiI3NzIiLCJBIjoyNTUsIlIiOjAsIkciOjExNCwiQiI6MTg4fX0sIklzVmlzaWJsZSI6dHJ1ZSwiV2lkdGgiOjE4LjAsIkhlaWdodCI6MjAuMCwiQm9yZGVyU3R5bGUiOnsiJGlkIjoiNzczIiwiTGluZUNvbG9yIjp7IiRpZCI6Ijc3NCIsIiR0eXBlIjoiTkxSRS5Db21tb24uRG9tLlNvbGlkQ29sb3JCcnVzaCwgTkxSRS5Db21tb24iLCJDb2xvciI6eyIkaWQiOiI3NzUiLCJBIjoyNTUsIlIiOjI1NSwiRyI6MCwiQiI6MH19LCJMaW5lV2VpZ2h0IjowLjAsIkxpbmVUeXBlIjowLCJQYXJlbnRTdHlsZSI6bnVsbH0sIlBhcmVudFN0eWxlIjpudWxsfSwiVGl0bGVTdHlsZSI6eyIkaWQiOiI3NzYiLCJGb250U2V0dGluZ3MiOnsiJGlkIjoiNzc3IiwiRm9udFNpemUiOjExLCJGb250TmFtZSI6IkNhbGlicmkiLCJJc0JvbGQiOmZhbHNlLCJJc0l0YWxpYyI6ZmFsc2UsIklzVW5kZXJsaW5lZCI6ZmFsc2UsIlBhcmVudFN0eWxlIjpudWxsfSwiQXV0b1NpemUiOjAsIkZvcmVncm91bmQiOnsiJGlkIjoiNzc4IiwiQ29sb3IiOnsiJGlkIjoiNzc5IiwiQSI6MjU1LCJSIjowLCJHIjowLCJCIjowfX0sIk1heFdpZHRoIjoyMDAuMCwiTWF4SGVpZ2h0IjoiSW5maW5pdHkiLCJTbWFydEZvcmVncm91bmRJc0FjdGl2ZSI6ZmFsc2UsIkhvcml6b250YWxBbGlnbm1lbnQiOjEsIlZlcnRpY2FsQWxpZ25tZW50IjowLCJTbWFydEZvcmVncm91bmQiOm51bGwsIkJhY2tncm91bmRGaWxsVHlwZSI6MCwiTWFyZ2luIjp7IiRpZCI6Ijc4MCIsIlRvcCI6MC4wLCJMZWZ0IjowLjAsIlJpZ2h0IjowLjAsIkJvdHRvbSI6MC4wfSwiUGFkZGluZyI6eyIkaWQiOiI3ODEiLCJUb3AiOjAuMCwiTGVmdCI6MC4wLCJSaWdodCI6MC4wLCJCb3R0b20iOjAuMH0sIkJhY2tncm91bmQiOnsiJGlkIjoiNzgyIiwiQ29sb3IiOnsiJHJlZiI6IjE1In19LCJJc1Zpc2libGUiOnRydWUsIldpZHRoIjowLjAsIkhlaWdodCI6MC4wLCJCb3JkZXJTdHlsZSI6bnVsbCwiUGFyZW50U3R5bGUiOm51bGx9LCJEYXRlU3R5bGUiOnsiJGlkIjoiNzgzIiwiRm9udFNldHRpbmdzIjp7IiRpZCI6Ijc4NCIsIkZvbnRTaXplIjo5LCJGb250TmFtZSI6IkNhbGlicmkiLCJJc0JvbGQiOmZhbHNlLCJJc0l0YWxpYyI6ZmFsc2UsIklzVW5kZXJsaW5lZCI6ZmFsc2UsIlBhcmVudFN0eWxlIjpudWxsfSwiQXV0b1NpemUiOjAsIkZvcmVncm91bmQiOnsiJGlkIjoiNzg1IiwiQ29sb3IiOnsiJGlkIjoiNzg2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aWQiOiI3ODciLCJUb3AiOjAuMCwiTGVmdCI6MC4wLCJSaWdodCI6MC4wLCJCb3R0b20iOjAuMH0sIlBhZGRpbmciOnsiJGlkIjoiNzg4IiwiVG9wIjowLjAsIkxlZnQiOjAuMCwiUmlnaHQiOjAuMCwiQm90dG9tIjowLjB9LCJCYWNrZ3JvdW5kIjp7IiRpZCI6Ijc4OSIsIkNvbG9yIjp7IiRyZWYiOiIxNSJ9fSwiSXNWaXNpYmxlIjp0cnVlLCJXaWR0aCI6MC4wLCJIZWlnaHQiOjAuMCwiQm9yZGVyU3R5bGUiOm51bGwsIlBhcmVudFN0eWxlIjpudWxsfSwiRGF0ZUZvcm1hdCI6eyIkaWQiOiI3OTAiLCJGb3JtYXRTdHJpbmciOiJNTU0gZCwgeXl5eSIsIlNlcGFyYXRvciI6Ii8iLCJVc2VJbnRlcm5hdGlvbmFsRGF0ZUZvcm1hdCI6ZmFsc2UsIkRhdGVJc1Zpc2libGUiOnRydWUsIlRpbWVJc1Zpc2libGUiOmZhbHNlLCJIb3VyRGlnaXRzIjoxLCJBbVBtRGVzaWduYXRvciI6MiwiVHJpbTAwTWludXRlcyI6ZmFsc2UsIkxhc3RLbm93blZpc2liaWxpdHlTdGF0ZSI6eyIkaWQiOiI3OTEiLCJEYXRlUGFydElzVmlzaWJsZSI6dHJ1ZSwiVGltZVBhcnRJc1Zpc2libGUiOmZhbHNlfX0sIldlZWtOdW1iZXJpbmciOnsiJGlkIjoiNzkyIiwiRm9ybWF0IjowLCJJc1Zpc2libGUiOmZhbHNlLCJMYXN0S25vd25WaXNpYmlsaXR5U3RhdGUiOmZhbHNlfSwiSXNWaXNpYmxlIjp0cnVlLCJQYXJlbnRTdHlsZSI6bnVsbH0sIkRlZmF1bHRUYXNrU3R5bGUiOnsiJGlkIjoiNzkzIiwiU2hhcGUiOjAsIlNoYXBlVGhpY2tuZXNzIjoxLCJEdXJhdGlvbkZvcm1hdCI6MCwiSW5jbHVkZU5vbldvcmtpbmdEYXlzSW5EdXJhdGlvbiI6ZmFsc2UsIlBlcmNlbnRhZ2VDb21wbGV0ZVN0eWxlIjp7IiRpZCI6Ijc5NCIsIkZvbnRTZXR0aW5ncyI6eyIkaWQiOiI3OTUiLCJGb250U2l6ZSI6MTAsIkZvbnROYW1lIjoiQ2FsaWJyaSIsIklzQm9sZCI6ZmFsc2UsIklzSXRhbGljIjpmYWxzZSwiSXNVbmRlcmxpbmVkIjpmYWxzZSwiUGFyZW50U3R5bGUiOm51bGx9LCJBdXRvU2l6ZSI6MCwiRm9yZWdyb3VuZCI6eyIkcmVmIjoiMjI3In0sIk1heFdpZHRoIjoyMDAuMCwiTWF4SGVpZ2h0IjoiSW5maW5pdHkiLCJTbWFydEZvcmVncm91bmRJc0FjdGl2ZSI6ZmFsc2UsIkhvcml6b250YWxBbGlnbm1lbnQiOjAsIlZlcnRpY2FsQWxpZ25tZW50IjowLCJTbWFydEZvcmVncm91bmQiOm51bGwsIkJhY2tncm91bmRGaWxsVHlwZSI6MCwiTWFyZ2luIjp7IiRyZWYiOiIyMjkifSwiUGFkZGluZyI6eyIkcmVmIjoiMjMwIn0sIkJhY2tncm91bmQiOnsiJHJlZiI6IjE0In0sIklzVmlzaWJsZSI6dHJ1ZSwiV2lkdGgiOjAuMCwiSGVpZ2h0IjowLjAsIkJvcmRlclN0eWxlIjpudWxsLCJQYXJlbnRTdHlsZSI6bnVsbH0sIkR1cmF0aW9uU3R5bGUiOnsiJGlkIjoiNzk2IiwiRm9udFNldHRpbmdzIjp7IiRpZCI6Ijc5NyIsIkZvbnRTaXplIjoxMCwiRm9udE5hbWUiOiJDYWxpYnJpIiwiSXNCb2xkIjpmYWxzZSwiSXNJdGFsaWMiOmZhbHNlLCJJc1VuZGVybGluZWQiOmZhbHNlLCJQYXJlbnRTdHlsZSI6bnVsbH0sIkF1dG9TaXplIjowLCJGb3JlZ3JvdW5kIjp7IiRyZWYiOiIyMzQifSwiTWF4V2lkdGgiOjIwMC4wLCJNYXhIZWlnaHQiOiJJbmZpbml0eSIsIlNtYXJ0Rm9yZWdyb3VuZElzQWN0aXZlIjpmYWxzZSwiSG9yaXpvbnRhbEFsaWdubWVudCI6MCwiVmVydGljYWxBbGlnbm1lbnQiOjAsIlNtYXJ0Rm9yZWdyb3VuZCI6bnVsbCwiQmFja2dyb3VuZEZpbGxUeXBlIjowLCJNYXJnaW4iOnsiJHJlZiI6IjIzNSJ9LCJQYWRkaW5nIjp7IiRyZWYiOiIyMzYifSwiQmFja2dyb3VuZCI6eyIkcmVmIjoiMjMifSwiSXNWaXNpYmxlIjp0cnVlLCJXaWR0aCI6MC4wLCJIZWlnaHQiOjAuMCwiQm9yZGVyU3R5bGUiOm51bGwsIlBhcmVudFN0eWxlIjpudWxsfSwiSG9yaXpvbnRhbENvbm5lY3RvclN0eWxlIjp7IiRpZCI6Ijc5OCIsIkxpbmVDb2xvciI6eyIkcmVmIjoiMjYifSwiTGluZVdlaWdodCI6MS4wLCJMaW5lVHlwZSI6MCwiUGFyZW50U3R5bGUiOm51bGx9LCJWZXJ0aWNhbENvbm5lY3RvclN0eWxlIjp7IiRpZCI6Ijc5OSIsIkxpbmVDb2xvciI6eyIkcmVmIjoiMjkifSwiTGluZVdlaWdodCI6MC4wLCJMaW5lVHlwZSI6MCwiUGFyZW50U3R5bGUiOm51bGx9LCJNYXJnaW4iOm51bGwsIlN0YXJ0RGF0ZVBvc2l0aW9uIjo0LCJFbmREYXRlUG9zaXRpb24iOjQsIkRhdGVJc1Zpc2libGUiOnRydWUsIlRpdGxlUG9zaXRpb24iOjIsIkR1cmF0aW9uUG9zaXRpb24iOjYsIlBlcmNlbnRhZ2VDb21wbGV0ZWRQb3NpdGlvbiI6NiwiU3BhY2luZyI6NSwiSXNCZWxvd1RpbWViYW5kIjp0cnVlLCJQZXJjZW50YWdlQ29tcGxldGVTaGFwZU9wYWNpdHkiOjM1LCJTaGFwZVN0eWxlIjp7IiRpZCI6IjgwMCIsIk1hcmdpbiI6eyIkcmVmIjoiMjQxIn0sIlBhZGRpbmciOnsiJHJlZiI6IjI0MiJ9LCJCYWNrZ3JvdW5kIjp7IiRpZCI6IjgwMSIsIkNvbG9yIjp7IiRpZCI6IjgwMiIsIkEiOjI1NSwiUiI6MCwiRyI6MTE0LCJCIjoxODh9fSwiSXNWaXNpYmxlIjp0cnVlLCJXaWR0aCI6MC4wLCJIZWlnaHQiOjE2LjAsIkJvcmRlclN0eWxlIjp7IiRpZCI6IjgwMyIsIkxpbmVDb2xvciI6eyIkaWQiOiI4MDQiLCIkdHlwZSI6Ik5MUkUuQ29tbW9uLkRvbS5Tb2xpZENvbG9yQnJ1c2gsIE5MUkUuQ29tbW9uIiwiQ29sb3IiOnsiJGlkIjoiODA1IiwiQSI6MjU1LCJSIjoyNTUsIkciOjAsIkIiOjB9fSwiTGluZVdlaWdodCI6MC4wLCJMaW5lVHlwZSI6MCwiUGFyZW50U3R5bGUiOm51bGx9LCJQYXJlbnRTdHlsZSI6bnVsbH0sIlRpdGxlU3R5bGUiOnsiJGlkIjoiODA2IiwiRm9udFNldHRpbmdzIjp7IiRpZCI6IjgwNyIsIkZvbnRTaXplIjoxMSwiRm9udE5hbWUiOiJDYWxpYnJpIiwiSXNCb2xkIjp0cnVlLCJJc0l0YWxpYyI6ZmFsc2UsIklzVW5kZXJsaW5lZCI6ZmFsc2UsIlBhcmVudFN0eWxlIjpudWxsfSwiQXV0b1NpemUiOjAsIkZvcmVncm91bmQiOnsiJGlkIjoiODA4IiwiQ29sb3IiOnsiJGlkIjoiODA5IiwiQSI6MjU1LCJSIjowLCJHIjowLCJCIjowfX0sIk1heFdpZHRoIjo5NjAuMCwiTWF4SGVpZ2h0IjoiSW5maW5pdHkiLCJTbWFydEZvcmVncm91bmRJc0FjdGl2ZSI6ZmFsc2UsIkhvcml6b250YWxBbGlnbm1lbnQiOjEsIlZlcnRpY2FsQWxpZ25tZW50IjowLCJTbWFydEZvcmVncm91bmQiOm51bGwsIkJhY2tncm91bmRGaWxsVHlwZSI6MCwiTWFyZ2luIjp7IiRyZWYiOiIyNTIifSwiUGFkZGluZyI6eyIkcmVmIjoiMjUzIn0sIkJhY2tncm91bmQiOnsiJGlkIjoiODEwIiwiQ29sb3IiOnsiJHJlZiI6IjE1In19LCJJc1Zpc2libGUiOnRydWUsIldpZHRoIjowLjAsIkhlaWdodCI6MC4wLCJCb3JkZXJTdHlsZSI6bnVsbCwiUGFyZW50U3R5bGUiOm51bGx9LCJEYXRlU3R5bGUiOnsiJGlkIjoiODExIiwiRm9udFNldHRpbmdzIjp7IiRpZCI6IjgxMiIsIkZvbnRTaXplIjoxMCwiRm9udE5hbWUiOiJDYWxpYnJpIiwiSXNCb2xkIjpmYWxzZSwiSXNJdGFsaWMiOmZhbHNlLCJJc1VuZGVybGluZWQiOmZhbHNlLCJQYXJlbnRTdHlsZSI6bnVsbH0sIkF1dG9TaXplIjowLCJGb3JlZ3JvdW5kIjp7IiRpZCI6IjgxMyIsIkNvbG9yIjp7IiRpZCI6IjgxNCIsIkEiOjI1NSwiUiI6NjgsIkciOjg0LCJCIjoxMDZ9fSwiTWF4V2lkdGgiOjIwMC4wLCJNYXhIZWlnaHQiOiJJbmZpbml0eSIsIlNtYXJ0Rm9yZWdyb3VuZElzQWN0aXZlIjpmYWxzZSwiSG9yaXpvbnRhbEFsaWdubWVudCI6MCwiVmVydGljYWxBbGlnbm1lbnQiOjAsIlNtYXJ0Rm9yZWdyb3VuZCI6bnVsbCwiQmFja2dyb3VuZEZpbGxUeXBlIjowLCJNYXJnaW4iOnsiJHJlZiI6IjI2MSJ9LCJQYWRkaW5nIjp7IiRyZWYiOiIyNjIifSwiQmFja2dyb3VuZCI6eyIkcmVmIjoiNTQifSwiSXNWaXNpYmxlIjp0cnVlLCJXaWR0aCI6MC4wLCJIZWlnaHQiOjAuMCwiQm9yZGVyU3R5bGUiOm51bGwsIlBhcmVudFN0eWxlIjpudWxsfSwiRGF0ZUZvcm1hdCI6eyIkaWQiOiI4MTU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ODE2IiwiRm9ybWF0IjowLCJJc1Zpc2libGUiOmZhbHNlLCJMYXN0S25vd25WaXNpYmlsaXR5U3RhdGUiOmZhbHNlfSwiSXNWaXNpYmxlIjp0cnVlLCJQYXJlbnRTdHlsZSI6bnVsbCwiX2V4cGxpY2l0bHlTZXQiOnsiJGlkIjoiODE3IiwiU2hhcGVTdHlsZSI6ZmFsc2UsIlRpdGxlU3R5bGUiOmZhbHNlLCJEYXRlU3R5bGUiOmZhbHNlLCJIb3Jpem9udGFsQ29ubmVjdG9yU3R5bGUiOmZhbHNlLCJWZXJ0aWNhbENvbm5lY3RvclN0eWxlIjpmYWxzZSwiUGVyY2VudGFnZUNvbXBsZXRlU2hhcGVPcGFjaXR5IjpmYWxzZSwiU2hhcGUiOmZhbHNlLCJTaGFwZVRoaWNrbmVzcyI6ZmFsc2UsIkR1cmF0aW9uRm9ybWF0IjpmYWxzZSwiSW5jbHVkZU5vbldvcmtpbmdEYXlzSW5EdXJhdGlvbiI6ZmFsc2UsIk1hcmdpbiI6ZmFsc2UsIlN0YXJ0RGF0ZVBvc2l0aW9uIjpmYWxzZSwiRW5kRGF0ZVBvc2l0aW9uIjpmYWxzZSwiVGl0bGVQb3NpdGlvbiI6ZmFsc2UsIkR1cmF0aW9uUG9zaXRpb24iOmZhbHNlLCJQZXJjZW50YWdlQ29tcGxldGVkUG9zaXRpb24iOmZhbHNlLCJTcGFjaW5nIjpmYWxzZSwiSXNCZWxvd1RpbWViYW5kIjpmYWxzZSwiRGF0ZUZvcm1hdCI6ZmFsc2UsIldlZWtOdW1iZXJpbmciOmZhbHNlLCJJc1Zpc2libGUiOmZhbHNlfX0sIkRlZmF1bHRTd2ltbGFuZU1pbGVzdG9uZVN0eWxlIjp7IiRpZCI6IjgxOCIsIlRpdGxlUG9zaXRpb24iOiJSaWdodCIsIkRhdGVQb3NpdGlvbiI6IkxlZnQiLCJTaGFwZVR5cGUiOjEsIlNoYXBlU2l6ZSI6MSwiU3BhY2luZyI6NSwiU2hhcGVTdHlsZSI6eyIkaWQiOiI4MTkiLCJNYXJnaW4iOnsiJHJlZiI6IjQwMCJ9LCJQYWRkaW5nIjp7IiRyZWYiOiI0MDEifSwiQmFja2dyb3VuZCI6eyIkaWQiOiI4MjAiLCJDb2xvciI6eyIkaWQiOiI4MjEiLCJBIjoyNTUsIlIiOjAsIkciOjExNCwiQiI6MTg4fX0sIklzVmlzaWJsZSI6dHJ1ZSwiV2lkdGgiOjE4LjAsIkhlaWdodCI6MjAuMCwiQm9yZGVyU3R5bGUiOnsiJGlkIjoiODIyIiwiTGluZUNvbG9yIjp7IiRyZWYiOiI0MDUifSwiTGluZVdlaWdodCI6MC4wLCJMaW5lVHlwZSI6MCwiUGFyZW50U3R5bGUiOm51bGx9LCJQYXJlbnRTdHlsZSI6bnVsbH0sIlRpdGxlU3R5bGUiOnsiJGlkIjoiODIzIiwiRm9udFNldHRpbmdzIjp7IiRpZCI6IjgyNCIsIkZvbnRTaXplIjoxMSwiRm9udE5hbWUiOiJDYWxpYnJpIiwiSXNCb2xkIjpmYWxzZSwiSXNJdGFsaWMiOmZhbHNlLCJJc1VuZGVybGluZWQiOmZhbHNlLCJQYXJlbnRTdHlsZSI6bnVsbH0sIkF1dG9TaXplIjowLCJGb3JlZ3JvdW5kIjp7IiRyZWYiOiI0MDkifSwiTWF4V2lkdGgiOjIwMC4wLCJNYXhIZWlnaHQiOiJJbmZpbml0eSIsIlNtYXJ0Rm9yZWdyb3VuZElzQWN0aXZlIjpmYWxzZSwiSG9yaXpvbnRhbEFsaWdubWVudCI6MSwiVmVydGljYWxBbGlnbm1lbnQiOjAsIlNtYXJ0Rm9yZWdyb3VuZCI6bnVsbCwiQmFja2dyb3VuZEZpbGxUeXBlIjowLCJNYXJnaW4iOnsiJHJlZiI6IjQxMSJ9LCJQYWRkaW5nIjp7IiRyZWYiOiI0MTIifSwiQmFja2dyb3VuZCI6eyIkcmVmIjoiNDEzIn0sIklzVmlzaWJsZSI6dHJ1ZSwiV2lkdGgiOjAuMCwiSGVpZ2h0IjowLjAsIkJvcmRlclN0eWxlIjpudWxsLCJQYXJlbnRTdHlsZSI6bnVsbH0sIkRhdGVTdHlsZSI6eyIkaWQiOiI4MjUiLCJGb250U2V0dGluZ3MiOnsiJGlkIjoiODI2IiwiRm9udFNpemUiOjksIkZvbnROYW1lIjoiQ2FsaWJyaSIsIklzQm9sZCI6ZmFsc2UsIklzSXRhbGljIjpmYWxzZSwiSXNVbmRlcmxpbmVkIjpmYWxzZSwiUGFyZW50U3R5bGUiOm51bGx9LCJBdXRvU2l6ZSI6MCwiRm9yZWdyb3VuZCI6eyIkcmVmIjoiNDE3In0sIk1heFdpZHRoIjoyMDAuMCwiTWF4SGVpZ2h0IjoiSW5maW5pdHkiLCJTbWFydEZvcmVncm91bmRJc0FjdGl2ZSI6ZmFsc2UsIkhvcml6b250YWxBbGlnbm1lbnQiOjAsIlZlcnRpY2FsQWxpZ25tZW50IjowLCJTbWFydEZvcmVncm91bmQiOm51bGwsIkJhY2tncm91bmRGaWxsVHlwZSI6MCwiTWFyZ2luIjp7IiRyZWYiOiI0MTkifSwiUGFkZGluZyI6eyIkcmVmIjoiNDIwIn0sIkJhY2tncm91bmQiOnsiJHJlZiI6IjQyMSJ9LCJJc1Zpc2libGUiOnRydWUsIldpZHRoIjowLjAsIkhlaWdodCI6MC4wLCJCb3JkZXJTdHlsZSI6bnVsbCwiUGFyZW50U3R5bGUiOm51bGx9LCJEYXRlRm9ybWF0Ijp7IiRyZWYiOiI0MjMifSwiV2Vla051bWJlcmluZyI6eyIkaWQiOiI4MjciLCJGb3JtYXQiOjAsIklzVmlzaWJsZSI6ZmFsc2UsIkxhc3RLbm93blZpc2liaWxpdHlTdGF0ZSI6ZmFsc2V9LCJJc1Zpc2libGUiOnRydWUsIlBhcmVudFN0eWxlIjpudWxsfSwiR3JpZGxpbmVQYW5lbFN0eWxlIjp7IiRpZCI6IjgyOCIsIkdyaWRsaW5lU3R5bGUiOnsiJGlkIjoiODI5IiwiTGluZUNvbG9yIjp7IiRpZCI6IjgzMCIsIiR0eXBlIjoiTkxSRS5Db21tb24uRG9tLlNvbGlkQ29sb3JCcnVzaCwgTkxSRS5Db21tb24iLCJDb2xvciI6eyIkaWQiOiI4MzEiLCJBIjozOCwiUiI6NjgsIkciOjExNCwiQiI6MTk2fX0sIkxpbmVXZWlnaHQiOjEuMCwiTGluZVR5cGUiOjAsIlBhcmVudFN0eWxlIjpudWxsfSwiTWFyZ2luIjp7IiRpZCI6IjgzMiIsIlRvcCI6MC4wLCJMZWZ0IjowLjAsIlJpZ2h0IjowLjAsIkJvdHRvbSI6MC4wfSwiUGFkZGluZyI6eyIkaWQiOiI4MzMiLCJUb3AiOjAuMCwiTGVmdCI6MC4wLCJSaWdodCI6MC4wLCJCb3R0b20iOjAuMH0sIkJhY2tncm91bmQiOm51bGwsIklzVmlzaWJsZSI6dHJ1ZSwiV2lkdGgiOjAuMCwiSGVpZ2h0IjowLjAsIkJvcmRlclN0eWxlIjp7IiRpZCI6IjgzNCIsIkxpbmVDb2xvciI6bnVsbCwiTGluZVdlaWdodCI6MC4wLCJMaW5lVHlwZSI6MCwiUGFyZW50U3R5bGUiOm51bGx9LCJQYXJlbnRTdHlsZSI6bnVsbH0sIkFjdGl2aXR5TGluZVBhbmVsU3R5bGUiOnsiJGlkIjoiODM1IiwiQWN0aXZpdHlMaW5lU3R5bGUiOnsiJGlkIjoiODM2IiwiTGluZUNvbG9yIjp7IiRpZCI6IjgzNyIsIiR0eXBlIjoiTkxSRS5Db21tb24uRG9tLlNvbGlkQ29sb3JCcnVzaCwgTkxSRS5Db21tb24iLCJDb2xvciI6eyIkaWQiOiI4MzgiLCJBIjozOCwiUiI6OTEsIkciOjE1NSwiQiI6MjEzfX0sIkxpbmVXZWlnaHQiOjEuMCwiTGluZVR5cGUiOjAsIlBhcmVudFN0eWxlIjpudWxsfSwiTWFyZ2luIjp7IiRpZCI6IjgzOSIsIlRvcCI6MC4wLCJMZWZ0IjowLjAsIlJpZ2h0IjowLjAsIkJvdHRvbSI6MC4wfSwiUGFkZGluZyI6eyIkaWQiOiI4NDAiLCJUb3AiOjAuMCwiTGVmdCI6MC4wLCJSaWdodCI6MC4wLCJCb3R0b20iOjAuMH0sIkJhY2tncm91bmQiOm51bGwsIklzVmlzaWJsZSI6dHJ1ZSwiV2lkdGgiOjAuMCwiSGVpZ2h0IjowLjAsIkJvcmRlclN0eWxlIjp7IiRpZCI6Ijg0MSIsIkxpbmVDb2xvciI6bnVsbCwiTGluZVdlaWdodCI6MC4wLCJMaW5lVHlwZSI6MCwiUGFyZW50U3R5bGUiOm51bGx9LCJQYXJlbnRTdHlsZSI6bnVsbH0sIlNob3dFbGFwc2VkVGltZUdyYWRpZW50U3R5bGUiOmZhbHNlLCJUaW1lYmFuZFJlc2VydmVkTGVmdEFyZWFTdHlsZSI6eyIkaWQiOiI4NDIiLCJBY3Rpdml0eUhlYWRlcldpZHRoIjo3Ni4wLCJJc1NldCI6ZmFsc2V9LCJEZWZhdWx0U3dpbWxhbmVTdHlsZSI6bnVsbCwiRGVmYXVsdFN3aW1sYW5lVjJTdHlsZSI6eyIkaWQiOiI4NDMiLCJIZWFkZXJTdHlsZSI6eyIkaWQiOiI4NDQiLCJUZXh0SXNWZXJ0aWNhbCI6ZmFsc2UsIlRleHRTdHlsZSI6eyIkaWQiOiI4NDUiLCJGb250U2V0dGluZ3MiOnsiJGlkIjoiODQ2IiwiRm9udFNpemUiOjEyLCJGb250TmFtZSI6IkNhbGlicmkiLCJJc0JvbGQiOmZhbHNlLCJJc0l0YWxpYyI6ZmFsc2UsIklzVW5kZXJsaW5lZCI6ZmFsc2UsIlBhcmVudFN0eWxlIjpudWxsfSwiQXV0b1NpemUiOjIsIkZvcmVncm91bmQiOnsiJGlkIjoiODQ3IiwiQ29sb3IiOnsiJGlkIjoiODQ4IiwiQSI6MjU1LCJSIjoyNTUsIkciOjI1NSwiQiI6MjU1fX0sIk1heFdpZHRoIjoiSW5maW5pdHkiLCJNYXhIZWlnaHQiOiJJbmZpbml0eSIsIlNtYXJ0Rm9yZWdyb3VuZElzQWN0aXZlIjpmYWxzZSwiSG9yaXpvbnRhbEFsaWdubWVudCI6MCwiVmVydGljYWxBbGlnbm1lbnQiOjAsIlNtYXJ0Rm9yZWdyb3VuZCI6bnVsbCwiQmFja2dyb3VuZEZpbGxUeXBlIjowLCJNYXJnaW4iOnsiJGlkIjoiODQ5IiwiVG9wIjowLjAsIkxlZnQiOjAuMCwiUmlnaHQiOjAuMCwiQm90dG9tIjowLjB9LCJQYWRkaW5nIjp7IiRpZCI6Ijg1MCIsIlRvcCI6MC4wLCJMZWZ0IjowLjAsIlJpZ2h0IjowLjAsIkJvdHRvbSI6MC4wfSwiQmFja2dyb3VuZCI6bnVsbCwiSXNWaXNpYmxlIjp0cnVlLCJXaWR0aCI6MC4wLCJIZWlnaHQiOjAuMCwiQm9yZGVyU3R5bGUiOm51bGwsIlBhcmVudFN0eWxlIjpudWxsfSwiUmVjdGFuZ2xlU3R5bGUiOnsiJGlkIjoiODUxIiwiTWFyZ2luIjp7IiRpZCI6Ijg1MiIsIlRvcCI6MC4wLCJMZWZ0IjowLjAsIlJpZ2h0IjowLjAsIkJvdHRvbSI6MC4wfSwiUGFkZGluZyI6eyIkaWQiOiI4NTMiLCJUb3AiOjAuMCwiTGVmdCI6MC4wLCJSaWdodCI6MC4wLCJCb3R0b20iOjAuMH0sIkJhY2tncm91bmQiOnsiJGlkIjoiODU0IiwiQ29sb3IiOnsiJGlkIjoiODU1IiwiQSI6MjU1LCJSIjo2OCwiRyI6MTE0LCJCIjoxOTZ9fSwiSXNWaXNpYmxlIjp0cnVlLCJXaWR0aCI6MC4wLCJIZWlnaHQiOjAuMCwiQm9yZGVyU3R5bGUiOnsiJGlkIjoiODU2IiwiTGluZUNvbG9yIjp7IiRpZCI6Ijg1NyIsIiR0eXBlIjoiTkxSRS5Db21tb24uRG9tLlNvbGlkQ29sb3JCcnVzaCwgTkxSRS5Db21tb24iLCJDb2xvciI6eyIkaWQiOiI4NTgiLCJBIjoyNTUsIlIiOjI1NSwiRyI6MCwiQiI6MH19LCJMaW5lV2VpZ2h0IjowLjAsIkxpbmVUeXBlIjowLCJQYXJlbnRTdHlsZSI6bnVsbH0sIlBhcmVudFN0eWxlIjpudWxsfSwiTWFyZ2luIjp7IiRpZCI6Ijg1OSIsIlRvcCI6MC4wLCJMZWZ0IjowLjAsIlJpZ2h0IjowLjAsIkJvdHRvbSI6MC4wfSwiUGFkZGluZyI6eyIkaWQiOiI4NjAiLCJUb3AiOjAuMCwiTGVmdCI6MC4wLCJSaWdodCI6MC4wLCJCb3R0b20iOjAuMH0sIkJhY2tncm91bmQiOm51bGwsIklzVmlzaWJsZSI6dHJ1ZSwiV2lkdGgiOjAuMCwiSGVpZ2h0IjowLjAsIkJvcmRlclN0eWxlIjpudWxsLCJQYXJlbnRTdHlsZSI6bnVsbH0sIkJhY2tncm91bmRTdHlsZSI6eyIkaWQiOiI4NjEiLCJNYXJnaW4iOnsiJGlkIjoiODYyIiwiVG9wIjowLjAsIkxlZnQiOjAuMCwiUmlnaHQiOjAuMCwiQm90dG9tIjowLjB9LCJQYWRkaW5nIjp7IiRpZCI6Ijg2MyIsIlRvcCI6MC4wLCJMZWZ0IjowLjAsIlJpZ2h0IjowLjAsIkJvdHRvbSI6MC4wfSwiQmFja2dyb3VuZCI6eyIkaWQiOiI4NjQiLCJDb2xvciI6eyIkaWQiOiI4NjUiLCJBIjo1MSwiUiI6MTY1LCJHIjoxNjUsIkIiOjE2NX19LCJJc1Zpc2libGUiOnRydWUsIldpZHRoIjowLjAsIkhlaWdodCI6MC4wLCJCb3JkZXJTdHlsZSI6eyIkaWQiOiI4NjYiLCJMaW5lQ29sb3IiOnsiJGlkIjoiODY3IiwiJHR5cGUiOiJOTFJFLkNvbW1vbi5Eb20uU29saWRDb2xvckJydXNoLCBOTFJFLkNvbW1vbiIsIkNvbG9yIjp7IiRpZCI6Ijg2OCIsIkEiOjI1NSwiUiI6MjU1LCJHIjowLCJCIjowfX0sIkxpbmVXZWlnaHQiOjAuMCwiTGluZVR5cGUiOjAsIlBhcmVudFN0eWxlIjpudWxsfSwiUGFyZW50U3R5bGUiOm51bGx9LCJJc0Fib3ZlVGltZWJhbmQiOmZhbHNlLCJTcGFjaW5nIjo1LCJNYXJnaW4iOnsiJGlkIjoiODY5IiwiVG9wIjowLjAsIkxlZnQiOjAuMCwiUmlnaHQiOjAuMCwiQm90dG9tIjowLjB9LCJQYWRkaW5nIjp7IiRpZCI6Ijg3MCIsIlRvcCI6MC4wLCJMZWZ0IjowLjAsIlJpZ2h0IjowLjAsIkJvdHRvbSI6MC4wfSwiSXNWaXNpYmxlIjp0cnVlLCJXaWR0aCI6MC4wLCJIZWlnaHQiOjAuMCwiQm9yZGVyU3R5bGUiOnsiJGlkIjoiODcxIiwiTGluZUNvbG9yIjpudWxsLCJMaW5lV2VpZ2h0IjowLjAsIkxpbmVUeXBlIjowLCJQYXJlbnRTdHlsZSI6bnVsbH0sIlBhcmVudFN0eWxlIjpudWxsfX0sIlNjYWxlIjpudWxsLCJTY2FsZVYyIjp7IiRpZCI6Ijg3MiIsIlN0YXJ0RGF0ZSI6IjAwMDEtMDEtMDFUMDA6MDA6MDAiLCJFbmREYXRlIjoiMjAyNS0wOC0yOFQyMzo1OTowMFoiLCJBdXRvRGF0ZVJhbmdlIjp0cnVlLCJXb3JraW5nRGF5cyI6MTI3LCJGaXNjYWxZZWFyIjp7IiRpZCI6Ijg3MyIsIlN0YXJ0TW9udGgiOjEsIlVzZVN0YXJ0aW5nWWVhckZvck51bWJlcmluZyI6dHJ1ZSwiU2hvd0Zpc2NhbFllYXJMYWJlbCI6dHJ1ZX0sIlRvZGF5TWFya2VyVGV4dCI6IlRvZGF5IiwiQXV0b1NjYWxlVHlwZSI6dHJ1ZSwiVGltZWJhbmRTY2FsZXMiOnsiJGlkIjoiODc0IiwiVG9wU2NhbGVMYXllciI6eyIkaWQiOiI4NzUiLCJGb3JtYXQiOiJNTU0iLCJUeXBlIjoyfSwiTWlkZGxlU2NhbGVMYXllciI6eyIkaWQiOiI4NzYiLCJGb3JtYXQiOm51bGwsIlR5cGUiOjB9LCJCb3R0b21TY2FsZUxheWVyIjp7IiRpZCI6Ijg3NyIsIkZvcm1hdCI6bnVsbCwiVHlwZSI6MH19fSwiTWlsZXN0b25lcyI6W10sIlRhc2tzIjpbXSwiU3dpbWxhbmVzIjpbXSwiTXNQcm9qZWN0SXRlbXNUcmVlIjp7IiRpZCI6Ijg3OCIsIlJvb3QiOnsiSW1wb3J0SWQiOm51bGwsIklzSW1wb3J0ZWQiOmZhbHNlLCJDaGlsZHJlbiI6W119fSwiTWV0YWRhdGEiOnsiJGlkIjoiODc5IiwiUmVjZW50Q29sb3JzQ29sbGVjdGlvbiI6IltcIiNGRjcwQUQ0N1wiLFwiI0ZGNDQ3MkM0XCIsXCIjRkY3RjYwMDBcIixcIiNGRkZGQzAwMFwiLFwiI0ZGRUQ3RDMxXCIsXCIjRkZCMjBFMTJcIl0iLCJTb3VyY2VUZW1wbGF0ZSI6IntcIiRpZFwiOlwiMVwiLFwiSWRcIjpcImE1NTkyMGUxLTM1ZmQtNDQ0Yi1hZDRjLTE4MDQyNjQzNDE4YlwiLFwiQ3VsdHVyZUluZm9OYW1lXCI6XCJlbi1VU1wiLFwiVmVyc2lvblwiOntcIiRpZFwiOlwiMlwiLFwiVGVtcGxhdGVEb21WZXJzaW9uXCI6XCIxLjIuMFwifSxcIkVmZmVjdFwiOjAsXCJTdHlsZVwiOntcIiRpZFwiOlwiM1wiLFwiVGltZWJhbmRTdHlsZVwiOntcIiRpZFwiOlwiNFwiLFwiU2NhbGVNYXJraW5nXCI6MCxcIlNoYXBlXCI6MCxcIlNoYXBlU3R5bGVcIjp7XCIkaWRcIjpcIjVcIixcIk1hcmdpblwiOntcIiRpZFwiOlwiNlwiLFwiVG9wXCI6MC4wLFwiTGVmdFwiOjEyLjAsXCJSaWdodFwiOjEyLjAsXCJCb3R0b21cIjowLjB9LFwiUGFkZGluZ1wiOntcIiRpZFwiOlwiN1wiLFwiVG9wXCI6Ny4wLFwiTGVmdFwiOjAuMCxcIlJpZ2h0XCI6MC4wLFwiQm90dG9tXCI6Ny4wfSxcIkJhY2tncm91bmRcIjp7XCIkaWRcIjpcIjhcIixcIkNvbG9yXCI6e1wiJGlkXCI6XCI5XCIsXCJBXCI6MjU1LFwiUlwiOjEyNCxcIkdcIjoxMjQsXCJCXCI6MTI0fX0sXCJJc1Zpc2libGVcIjp0cnVlLFwiV2lkdGhcIjo4NTguMCxcIkhlaWdodFwiOjMwLjAsXCJCb3JkZXJTdHlsZVwiOntcIiRpZFwiOlwiMTBcIixcIkxpbmVDb2xvclwiOntcIiRpZFwiOlwiMTFcIixcIiR0eXBlXCI6XCJOTFJFLkNvbW1vbi5Eb20uU29saWRDb2xvckJydXNoLCBOTFJFLkNvbW1vblwiLFwiQ29sb3JcIjp7XCIkaWRcIjpcIjEyXCIsXCJBXCI6MjU1LFwiUlwiOjI1NSxcIkdcIjowLFwiQlwiOjB9fSxcIkxpbmVXZWlnaHRcIjowLjAsXCJMaW5lVHlwZVwiOjB9fSxcIk1pZGRsZVRpZXJTaGFwZVN0eWxlXCI6e1wiJGlkXCI6XCIxM1wiLFwiTWFyZ2luXCI6e1wiJGlkXCI6XCIxNFwiLFwiVG9wXCI6MC4wLFwiTGVmdFwiOjEyLjAsXCJSaWdodFwiOjEyLjAsXCJCb3R0b21cIjowLjB9LFwiUGFkZGluZ1wiOntcIiRpZFwiOlwiMTVcIixcIlRvcFwiOjcuMCxcIkxlZnRcIjowLjAsXCJSaWdodFwiOjAuMCxcIkJvdHRvbVwiOjcuMH0sXCJCYWNrZ3JvdW5kXCI6e1wiJGlkXCI6XCIxNlwiLFwiQ29sb3JcIjp7XCIkcmVmXCI6XCI5XCJ9fSxcIklzVmlzaWJsZVwiOnRydWUsXCJXaWR0aFwiOjg1OC4wLFwiSGVpZ2h0XCI6MzAuMCxcIkJvcmRlclN0eWxlXCI6bnVsbH0sXCJCb3R0b21UaWVyU2hhcGVTdHlsZVwiOntcIiRpZFwiOlwiMTdcIixcIk1hcmdpblwiOntcIiRpZFwiOlwiMThcIixcIlRvcFwiOjAuMCxcIkxlZnRcIjowLjAsXCJSaWdodFwiOjAuMCxcIkJvdHRvbVwiOjAuMH0sXCJQYWRkaW5nXCI6e1wiJGlkXCI6XCIxOVwiLFwiVG9wXCI6MC4wLFwiTGVmdFwiOjAuMCxcIlJpZ2h0XCI6MC4wLFwiQm90dG9tXCI6MC4wfSxcIkJhY2tncm91bmRcIjp7XCIkaWRcIjpcIjIwXCIsXCJDb2xvclwiOntcIiRpZFwiOlwiMjFcIixcIkFcIjoyNTUsXCJSXCI6MTI4LFwiR1wiOjEyOCxcIkJcIjoxMjh9fSxcIklzVmlzaWJsZVwiOnRydWUsXCJXaWR0aFwiOjAuMCxcIkhlaWdodFwiOjAuMCxcIkJvcmRlclN0eWxlXCI6bnVsbH0sXCJSaWdodEVuZENhcHNTdHlsZVwiOntcIiRpZFwiOlwiMjJcIixcIkZvbnRTZXR0aW5nc1wiOntcIiRpZFwiOlwiMjNcIixcIkZvbnRTaXplXCI6MTgsXCJGb250TmFtZVwiOlwiQ2FsaWJyaVwiLFwiSXNCb2xkXCI6dHJ1ZSxcIklzSXRhbGljXCI6ZmFsc2UsXCJJc1VuZGVybGluZWRcIjpmYWxzZX0sXCJBdXRvU2l6ZVwiOjAsXCJGb3JlZ3JvdW5kXCI6e1wiJGlkXCI6XCIyNFwiLFwiQ29sb3JcIjp7XCIkaWRcIjpcIjI1XCIsXCJBXCI6MjU1LFwiUlwiOjEyNCxcIkdcIjoxMjQsXCJCXCI6MTI0fX0sXCJCYWNrZ3JvdW5kRmlsbFR5cGVcIjowLFwiTWF4V2lkdGhcIjpcIkluZmluaXR5XCIsXCJNYXhIZWlnaHRcIjpcIkluZmluaXR5XCIsXCJTbWFydEZvcmVncm91bmRJc0FjdGl2ZVwiOmZhbHNlLFwiSG9yaXpvbnRhbEFsaWdubWVudFwiOjAsXCJWZXJ0aWNhbEFsaWdubWVudFwiOjAsXCJTbWFydEZvcmVncm91bmRcIjpudWxsLFwiTWFyZ2luXCI6e1wiJGlkXCI6XCIyNlwiLFwiVG9wXCI6MC4wLFwiTGVmdFwiOjAuMCxcIlJpZ2h0XCI6MjUuMCxcIkJvdHRvbVwiOjAuMH0sXCJQYWRkaW5nXCI6e1wiJGlkXCI6XCIyN1wiLFwiVG9wXCI6MC4wLFwiTGVmdFwiOjAuMCxcIlJpZ2h0XCI6MC4wLFwiQm90dG9tXCI6MC4wfSxcIkJhY2tncm91bmRcIjp7XCIkaWRcIjpcIjI4XCIsXCJDb2xvclwiOntcIiRpZFwiOlwiMjlcIixcIkFcIjo4OSxcIlJcIjowLFwiR1wiOjAsXCJCXCI6MH19LFwiSXNWaXNpYmxlXCI6dHJ1ZSxcIldpZHRoXCI6MC4wLFwiSGVpZ2h0XCI6MC4wLFwiQm9yZGVyU3R5bGVcIjpudWxsfSxcIkxlZnRFbmRDYXBzU3R5bGVcIjp7XCIkaWRcIjpcIjMwXCIsXCJGb250U2V0dGluZ3NcIjp7XCIkaWRcIjpcIjMxXCIsXCJGb250U2l6ZVwiOjM2LFwiRm9udE5hbWVcIjpcIkNhbGlicmlcIixcIklzQm9sZFwiOnRydWUsXCJJc0l0YWxpY1wiOmZhbHNlLFwiSXNVbmRlcmxpbmVkXCI6ZmFsc2V9LFwiQXV0b1NpemVcIjowLFwiRm9yZWdyb3VuZFwiOntcIiRpZFwiOlwiMzJcIixcIkNvbG9yXCI6e1wiJGlkXCI6XCIzM1wiLFwiQVwiOjI1NSxcIlJcIjoyMzcsXCJHXCI6MTI1LFwiQlwiOjQ5fX0sXCJCYWNrZ3JvdW5kRmlsbFR5cGVcIjowLFwiTWF4V2lkdGhcIjpcIkluZmluaXR5XCIsXCJNYXhIZWlnaHRcIjpcIkluZmluaXR5XCIsXCJTbWFydEZvcmVncm91bmRJc0FjdGl2ZVwiOmZhbHNlLFwiSG9yaXpvbnRhbEFsaWdubWVudFwiOjAsXCJWZXJ0aWNhbEFsaWdubWVudFwiOjAsXCJTbWFydEZvcmVncm91bmRcIjpudWxsLFwiTWFyZ2luXCI6e1wiJGlkXCI6XCIzNFwiLFwiVG9wXCI6MC4wLFwiTGVmdFwiOjI1LjAsXCJSaWdodFwiOjAuMCxcIkJvdHRvbVwiOjAuMH0sXCJQYWRkaW5nXCI6e1wiJGlkXCI6XCIzNVwiLFwiVG9wXCI6MC4wLFwiTGVmdFwiOjAuMCxcIlJpZ2h0XCI6MC4wLFwiQm90dG9tXCI6MC4wfSxcIkJhY2tncm91bmRcIjp7XCIkaWRcIjpcIjM2XCIsXCJDb2xvclwiOntcIiRyZWZcIjpcIjI5XCJ9fSxcIklzVmlzaWJsZVwiOmZhbHNlLFwiV2lkdGhcIjowLjAsXCJIZWlnaHRcIjowLjAsXCJCb3JkZXJTdHlsZVwiOm51bGx9LFwiVG9kYXlUZXh0U3R5bGVcIjp7XCIkaWRcIjpcIjM3XCIsXCJGb250U2V0dGluZ3NcIjp7XCIkaWRcIjpcIjM4XCIsXCJGb250U2l6ZVwiOjEyLFwiRm9udE5hbWVcIjpcIkNhbGlicmlcIixcIklzQm9sZFwiOmZhbHNlLFwiSXNJdGFsaWNcIjpmYWxzZSxcIklzVW5kZXJsaW5lZFwiOmZhbHNlfSxcIkF1dG9TaXplXCI6MCxcIkZvcmVncm91bmRcIjp7XCIkaWRcIjpcIjM5XCIsXCJDb2xvclwiOntcIiRpZFwiOlwiNDBcIixcIkFcIjoyNTUsXCJSXCI6MCxcIkdcIjowLFwiQlwiOjB9fSxcIkJhY2tncm91bmRGaWxsVHlwZVwiOjAsXCJNYXhXaWR0aFwiOjIwMC4wLFwiTWF4SGVpZ2h0XCI6XCJJbmZpbml0eVwiLFwiU21hcnRGb3JlZ3JvdW5kSXNBY3RpdmVcIjpmYWxzZSxcIkhvcml6b250YWxBbGlnbm1lbnRcIjowLFwiVmVydGljYWxBbGlnbm1lbnRcIjowLFwiU21hcnRGb3JlZ3JvdW5kXCI6bnVsbCxcIk1hcmdpblwiOntcIiRpZFwiOlwiNDFcIixcIlRvcFwiOjAuMCxcIkxlZnRcIjowLjAsXCJSaWdodFwiOjAuMCxcIkJvdHRvbVwiOjAuMH0sXCJQYWRkaW5nXCI6e1wiJGlkXCI6XCI0MlwiLFwiVG9wXCI6MC4wLFwiTGVmdFwiOjAuMCxcIlJpZ2h0XCI6MC4wLFwiQm90dG9tXCI6MC4wfSxcIkJhY2tncm91bmRcIjp7XCIkaWRcIjpcIjQzXCIsXCJDb2xvclwiOntcIiRyZWZcIjpcIjI5XCJ9fSxcIklzVmlzaWJsZVwiOnRydWUsXCJXaWR0aFwiOjAuMCxcIkhlaWdodFwiOjAuMCxcIkJvcmRlclN0eWxlXCI6bnVsbH0sXCJUb2RheU1hcmtlclN0eWxlXCI6e1wiJGlkXCI6XCI0NFwiLFwiTWFyZ2luXCI6e1wiJGlkXCI6XCI0NVwiLFwiVG9wXCI6MC4wLFwiTGVmdFwiOjAuMCxcIlJpZ2h0XCI6MC4wLFwiQm90dG9tXCI6MC4wfSxcIlBhZGRpbmdcIjp7XCIkaWRcIjpcIjQ2XCIsXCJUb3BcIjowLjAsXCJMZWZ0XCI6MC4wLFwiUmlnaHRcIjowLjAsXCJCb3R0b21cIjowLjB9LFwiQmFja2dyb3VuZFwiOntcIiRpZFwiOlwiNDdcIixcIkNvbG9yXCI6e1wiJGlkXCI6XCI0OFwiLFwiQVwiOjI1NSxcIlJcIjoyNTUsXCJHXCI6MCxcIkJcIjowfX0sXCJJc1Zpc2libGVcIjp0cnVlLFwiV2lkdGhcIjowLjAsXCJIZWlnaHRcIjowLjAsXCJCb3JkZXJTdHlsZVwiOm51bGx9LFwiU2NhbGVTdHlsZVwiOntcIiRpZFwiOlwiNDlcIixcIlNob3dTZWdtZW50U2VwYXJhdG9yc1wiOnRydWUsXCJTZWdtZW50U2VwYXJhdG9yT3BhY2l0eVwiOjMwLFwiU2hhcGVcIjowLFwiSGFzQmVlblZpc2libGVCZWZvcmVcIjp0cnVlLFwiRm9udFNldHRpbmdzXCI6e1wiJGlkXCI6XCI1MFwiLFwiRm9udFNpemVcIjoxMixcIkZvbnROYW1lXCI6XCJDYWxpYnJpXCIsXCJJc0JvbGRcIjpmYWxzZSxcIklzSXRhbGljXCI6ZmFsc2UsXCJJc1VuZGVybGluZWRcIjpmYWxzZX0sXCJBdXRvU2l6ZVwiOjAsXCJGb3JlZ3JvdW5kXCI6e1wiJGlkXCI6XCI1MVwiLFwiQ29sb3JcIjp7XCIkaWRcIjpcIjUyXCIsXCJBXCI6MjU1LFwiUlwiOjI1NSxcIkdcIjoyNTUsXCJCXCI6MjU1fX0sXCJCYWNrZ3JvdW5kRmlsbFR5cGVcIjowLFwiTWF4V2lkdGhcIjoyMDAuMCxcIk1heEhlaWdodFwiOlwiSW5maW5pdHlcIixcIlNtYXJ0Rm9yZWdyb3VuZElzQWN0aXZlXCI6ZmFsc2UsXCJIb3Jpem9udGFsQWxpZ25tZW50XCI6MCxcIlZlcnRpY2FsQWxpZ25tZW50XCI6MSxcIlNtYXJ0Rm9yZWdyb3VuZFwiOm51bGwsXCJNYXJnaW5cIjp7XCIkaWRcIjpcIjUzXCIsXCJUb3BcIjowLjAsXCJMZWZ0XCI6NS4wLFwiUmlnaHRcIjowLjAsXCJCb3R0b21cIjowLjB9LFwiUGFkZGluZ1wiOntcIiRpZFwiOlwiNTRcIixcIlRvcFwiOjAuMCxcIkxlZnRcIjowLjAsXCJSaWdodFwiOjAuMCxcIkJvdHRvbVwiOjAuMH0sXCJCYWNrZ3JvdW5kXCI6e1wiJGlkXCI6XCI1NVwiLFwiQ29sb3JcIjp7XCIkcmVmXCI6XCIyOVwifX0sXCJJc1Zpc2libGVcIjp0cnVlLFwiV2lkdGhcIjowLjAsXCJIZWlnaHRcIjowLjAsXCJCb3JkZXJTdHlsZVwiOm51bGx9LFwiTWlkZGxlVGllclNjYWxlU3R5bGVcIjp7XCIkaWRcIjpcIjU2XCIsXCJTaG93U2VnbWVudFNlcGFyYXRvcnNcIjp0cnVlLFwiU2VnbWVudFNlcGFyYXRvck9wYWNpdHlcIjozMCxcIlNoYXBlXCI6MCxcIkhhc0JlZW5WaXNpYmxlQmVmb3JlXCI6ZmFsc2UsXCJGb250U2V0dGluZ3NcIjp7XCIkaWRcIjpcIjU3XCIsXCJGb250U2l6ZVwiOjEyLFwiRm9udE5hbWVcIjpcIkNhbGlicmlcIixcIklzQm9sZFwiOmZhbHNlLFwiSXNJdGFsaWNcIjpmYWxzZSxcIklzVW5kZXJsaW5lZFwiOmZhbHNlfSxcIkF1dG9TaXplXCI6MCxcIkZvcmVncm91bmRcIjp7XCIkaWRcIjpcIjU4XCIsXCJDb2xvclwiOntcIiRyZWZcIjpcIjUyXCJ9fSxcIkJhY2tncm91bmRGaWxsVHlwZVwiOjAsXCJNYXhXaWR0aFwiOjIwMC4wLFwiTWF4SGVpZ2h0XCI6XCJJbmZpbml0eVwiLFwiU21hcnRGb3JlZ3JvdW5kSXNBY3RpdmVcIjpmYWxzZSxcIkhvcml6b250YWxBbGlnbm1lbnRcIjowLFwiVmVydGljYWxBbGlnbm1lbnRcIjoxLFwiU21hcnRGb3JlZ3JvdW5kXCI6bnVsbCxcIk1hcmdpblwiOntcIiRpZFwiOlwiNTlcIixcIlRvcFwiOjAuMCxcIkxlZnRcIjo1LjAsXCJSaWdodFwiOjAuMCxcIkJvdHRvbVwiOjAuMH0sXCJQYWRkaW5nXCI6e1wiJGlkXCI6XCI2MFwiLFwiVG9wXCI6MC4wLFwiTGVmdFwiOjAuMCxcIlJpZ2h0XCI6MC4wLFwiQm90dG9tXCI6MC4wfSxcIkJhY2tncm91bmRcIjp7XCIkaWRcIjpcIjYxXCIsXCJDb2xvclwiOntcIiRyZWZcIjpcIjI5XCJ9fSxcIklzVmlzaWJsZVwiOmZhbHNlLFwiV2lkdGhcIjowLjAsXCJIZWlnaHRcIjowLjAsXCJCb3JkZXJTdHlsZVwiOm51bGx9LFwiQm90dG9tVGllclNjYWxlU3R5bGVcIjp7XCIkaWRcIjpcIjYyXCIsXCJTaG93U2VnbWVudFNlcGFyYXRvcnNcIjp0cnVlLFwiU2VnbWVudFNlcGFyYXRvck9wYWNpdHlcIjozMCxcIlNoYXBlXCI6MCxcIkhhc0JlZW5WaXNpYmxlQmVmb3JlXCI6ZmFsc2UsXCJGb250U2V0dGluZ3NcIjp7XCIkaWRcIjpcIjYzXCIsXCJGb250U2l6ZVwiOjEyLFwiRm9udE5hbWVcIjpcIkNhbGlicmlcIixcIklzQm9sZFwiOmZhbHNlLFwiSXNJdGFsaWNcIjpmYWxzZSxcIklzVW5kZXJsaW5lZFwiOmZhbHNlfSxcIkF1dG9TaXplXCI6MCxcIkZvcmVncm91bmRcIjp7XCIkaWRcIjpcIjY0XCIsXCJDb2xvclwiOntcIiRyZWZcIjpcIjUyXCJ9fSxcIkJhY2tncm91bmRGaWxsVHlwZVwiOjAsXCJNYXhXaWR0aFwiOjIwMC4wLFwiTWF4SGVpZ2h0XCI6XCJJbmZpbml0eVwiLFwiU21hcnRGb3JlZ3JvdW5kSXNBY3RpdmVcIjpmYWxzZSxcIkhvcml6b250YWxBbGlnbm1lbnRcIjowLFwiVmVydGljYWxBbGlnbm1lbnRcIjoxLFwiU21hcnRGb3JlZ3JvdW5kXCI6bnVsbCxcIk1hcmdpblwiOntcIiRpZFwiOlwiNjVcIixcIlRvcFwiOjAuMCxcIkxlZnRcIjo1LjAsXCJSaWdodFwiOjAuMCxcIkJvdHRvbVwiOjAuMH0sXCJQYWRkaW5nXCI6e1wiJGlkXCI6XCI2NlwiLFwiVG9wXCI6MC4wLFwiTGVmdFwiOjAuMCxcIlJpZ2h0XCI6MC4wLFwiQm90dG9tXCI6MC4wfSxcIkJhY2tncm91bmRcIjp7XCIkaWRcIjpcIjY3XCIsXCJDb2xvclwiOntcIiRyZWZcIjpcIjI5XCJ9fSxcIklzVmlzaWJsZVwiOmZhbHNlLFwiV2lkdGhcIjowLjAsXCJIZWlnaHRcIjowLjAsXCJCb3JkZXJTdHlsZVwiOm51bGx9LFwiU2luZ2xlU2NhbGVTaGFwZVN0eWxlXCI6e1wiJGlkXCI6XCI2OFwiLFwiU2hhcGVcIjowLFwiSGVpZ2h0XCI6MzAuMH0sXCJFbGFwc2VkVGltZUJhY2tncm91bmRcIjp7XCIkaWRcIjpcIjY5XCIsXCJDb2xvclwiOntcIiRpZFwiOlwiNzBcIixcIkFcIjo3NyxcIlJcIjoyNTUsXCJHXCI6MCxcIkJcIjowfX0sXCJBcHBlbmRZZWFyT25ZZWFyQ2hhbmdlXCI6dHJ1ZSxcIkVsYXBzZWRUaW1lRm9ybWF0XCI6MSxcIlRvZGF5TWFya2VyUG9zaXRpb25cIjoxLFwiUXVpY2tQb3NpdGlvblwiOjMsXCJBYnNvbHV0ZVBvc2l0aW9uXCI6MjQzLjAsXCJNYXJnaW5cIjp7XCIkaWRcIjpcIjcxXCIsXCJUb3BcIjowLjAsXCJMZWZ0XCI6MTAuMCxcIlJpZ2h0XCI6MTAuMCxcIkJvdHRvbVwiOjAuMH0sXCJQYWRkaW5nXCI6e1wiJGlkXCI6XCI3MlwiLFwiVG9wXCI6MC4wLFwiTGVmdFwiOjAuMCxcIlJpZ2h0XCI6MC4wLFwiQm90dG9tXCI6MC4wfSxcIkJhY2tncm91bmRcIjp7XCIkaWRcIjpcIjczXCIsXCJDb2xvclwiOntcIiRpZFwiOlwiNzRcIixcIkFcIjoyNTUsXCJSXCI6NDcsXCJHXCI6NTQsXCJCXCI6MTUzfX0sXCJJc1Zpc2libGVcIjp0cnVlLFwiV2lkdGhcIjowLjAsXCJIZWlnaHRcIjowLjAsXCJCb3JkZXJTdHlsZVwiOm51bGx9LFwiRGVmYXVsdE1pbGVzdG9uZVN0eWxlXCI6e1wiJGlkXCI6XCI3NVwiLFwiU2hhcGVcIjoxLFwiQ29ubmVjdG9yTWFyZ2luXCI6e1wiJGlkXCI6XCI3NlwiLFwiVG9wXCI6MC4wLFwiTGVmdFwiOjIuMCxcIlJpZ2h0XCI6Mi4wLFwiQm90dG9tXCI6MC4wfSxcIkNvbm5lY3RvclN0eWxlXCI6e1wiJGlkXCI6XCI3N1wiLFwiTGluZUNvbG9yXCI6e1wiJGlkXCI6XCI3OFwiLFwiJHR5cGVcIjpcIk5MUkUuQ29tbW9uLkRvbS5Tb2xpZENvbG9yQnJ1c2gsIE5MUkUuQ29tbW9uXCIsXCJDb2xvclwiOntcIiRpZFwiOlwiNzlcIixcIkFcIjoxMjcsXCJSXCI6NzksXCJHXCI6MTI5LFwiQlwiOjE4OX19LFwiTGluZVdlaWdodFwiOjEuMCxcIkxpbmVUeXBlXCI6MH0sXCJJc0JlbG93VGltZWJhbmRcIjpmYWxzZSxcIkhpZGVEYXRlXCI6ZmFsc2UsXCJTaGFwZVNpemVcIjoxLFwiU3BhY2luZ1wiOjEuMCxcIlBhZGRpbmdcIjp7XCIkaWRcIjpcIjgwXCIsXCJUb3BcIjo3LjAsXCJMZWZ0XCI6My4wLFwiUmlnaHRcIjowLjAsXCJCb3R0b21cIjoyLjB9LFwiUG9zaXRpb25cIjpudWxsLFwiUG9zaXRpb25PblRhc2tcIjowLFwiU2hhcGVTdHlsZVwiOntcIiRpZFwiOlwiODFcIixcIk1hcmdpblwiOntcIiRpZFwiOlwiODJcIixcIlRvcFwiOjAuMCxcIkxlZnRcIjowLjAsXCJSaWdodFwiOjAuMCxcIkJvdHRvbVwiOjAuMH0sXCJQYWRkaW5nXCI6e1wiJGlkXCI6XCI4M1wiLFwiVG9wXCI6MC4wLFwiTGVmdFwiOjAuMCxcIlJpZ2h0XCI6MC4wLFwiQm90dG9tXCI6MC4wfSxcIkJhY2tncm91bmRcIjp7XCIkaWRcIjpcIjg0XCIsXCJDb2xvclwiOntcIiRpZFwiOlwiODVcIixcIkFcIjoyNTUsXCJSXCI6MCxcIkdcIjoxMTQsXCJCXCI6MTg4fX0sXCJJc1Zpc2libGVcIjp0cnVlLFwiV2lkdGhcIjoxOC4wLFwiSGVpZ2h0XCI6MjAuMCxcIkJvcmRlclN0eWxlXCI6e1wiJGlkXCI6XCI4NlwiLFwiTGluZUNvbG9yXCI6e1wiJGlkXCI6XCI4N1wiLFwiJHR5cGVcIjpcIk5MUkUuQ29tbW9uLkRvbS5Tb2xpZENvbG9yQnJ1c2gsIE5MUkUuQ29tbW9uXCIsXCJDb2xvclwiOntcIiRpZFwiOlwiODhcIixcIkFcIjoyNTUsXCJSXCI6MjU1LFwiR1wiOjAsXCJCXCI6MH19LFwiTGluZVdlaWdodFwiOjAuMCxcIkxpbmVUeXBlXCI6MH19LFwiVGl0bGVTdHlsZVwiOntcIiRpZFwiOlwiODlcIixcIkZvbnRTZXR0aW5nc1wiOntcIiRpZFwiOlwiOTBcIixcIkZvbnRTaXplXCI6MTEsXCJGb250TmFtZVwiOlwiQ2FsaWJyaVwiLFwiSXNCb2xkXCI6ZmFsc2UsXCJJc0l0YWxpY1wiOmZhbHNlLFwiSXNVbmRlcmxpbmVkXCI6ZmFsc2V9LFwiQXV0b1NpemVcIjowLFwiRm9yZWdyb3VuZFwiOntcIiRpZFwiOlwiOTFcIixcIkNvbG9yXCI6e1wiJGlkXCI6XCI5MlwiLFwiQVwiOjI1NSxcIlJcIjowLFwiR1wiOjAsXCJCXCI6MH19LFwiQmFja2dyb3VuZEZpbGxUeXBlXCI6MCxcIk1heFdpZHRoXCI6MjAwLjAsXCJNYXhIZWlnaHRcIjpcIkluZmluaXR5XCIsXCJTbWFydEZvcmVncm91bmRJc0FjdGl2ZVwiOmZhbHNlLFwiSG9yaXpvbnRhbEFsaWdubWVudFwiOjEsXCJWZXJ0aWNhbEFsaWdubWVudFwiOjAsXCJTbWFydEZvcmVncm91bmRcIjpudWxsLFwiTWFyZ2luXCI6e1wiJGlkXCI6XCI5M1wiLFwiVG9wXCI6MC4wLFwiTGVmdFwiOjAuMCxcIlJpZ2h0XCI6MC4wLFwiQm90dG9tXCI6MC4wfSxcIlBhZGRpbmdcIjp7XCIkaWRcIjpcIjk0XCIsXCJUb3BcIjowLjAsXCJMZWZ0XCI6MC4wLFwiUmlnaHRcIjowLjAsXCJCb3R0b21cIjowLjB9LFwiQmFja2dyb3VuZFwiOntcIiRpZFwiOlwiOTVcIixcIkNvbG9yXCI6e1wiJHJlZlwiOlwiMjlcIn19LFwiSXNWaXNpYmxlXCI6dHJ1ZSxcIldpZHRoXCI6MC4wLFwiSGVpZ2h0XCI6MC4wLFwiQm9yZGVyU3R5bGVcIjpudWxsfSxcIkRhdGVTdHlsZVwiOntcIiRpZFwiOlwiOTZcIixcIkZvbnRTZXR0aW5nc1wiOntcIiRpZFwiOlwiOTdcIixcIkZvbnRTaXplXCI6OSxcIkZvbnROYW1lXCI6XCJDYWxpYnJpXCIsXCJJc0JvbGRcIjpmYWxzZSxcIklzSXRhbGljXCI6ZmFsc2UsXCJJc1VuZGVybGluZWRcIjpmYWxzZX0sXCJBdXRvU2l6ZVwiOjAsXCJGb3JlZ3JvdW5kXCI6e1wiJGlkXCI6XCI5OFwiLFwiQ29sb3JcIjp7XCIkaWRcIjpcIjk5XCIsXCJBXCI6MjU1LFwiUlwiOjY4LFwiR1wiOjg0LFwiQlwiOjEwNn19LFwiQmFja2dyb3VuZEZpbGxUeXBlXCI6MCxcIk1heFdpZHRoXCI6MjAwLjAsXCJNYXhIZWlnaHRcIjpcIkluZmluaXR5XCIsXCJTbWFydEZvcmVncm91bmRJc0FjdGl2ZVwiOmZhbHNlLFwiSG9yaXpvbnRhbEFsaWdubWVudFwiOjAsXCJWZXJ0aWNhbEFsaWdubWVudFwiOjAsXCJTbWFydEZvcmVncm91bmRcIjpudWxsLFwiTWFyZ2luXCI6e1wiJGlkXCI6XCIxMDBcIixcIlRvcFwiOjAuMCxcIkxlZnRcIjowLjAsXCJSaWdodFwiOjAuMCxcIkJvdHRvbVwiOjAuMH0sXCJQYWRkaW5nXCI6e1wiJGlkXCI6XCIxMDFcIixcIlRvcFwiOjAuMCxcIkxlZnRcIjowLjAsXCJSaWdodFwiOjAuMCxcIkJvdHRvbVwiOjAuMH0sXCJCYWNrZ3JvdW5kXCI6e1wiJGlkXCI6XCIxMDJcIixcIkNvbG9yXCI6e1wiJHJlZlwiOlwiMjlcIn19LFwiSXNWaXNpYmxlXCI6dHJ1ZSxcIldpZHRoXCI6MC4wLFwiSGVpZ2h0XCI6MC4wLFwiQm9yZGVyU3R5bGVcIjpudWxsfSxcIkRhdGVGb3JtYXRcIjp7XCIkaWRcIjpcIjEwM1wiLFwiRm9ybWF0U3RyaW5nXCI6XCJNTU0gZCwgeXl5eVwiLFwiU2VwYXJhdG9yXCI6XCIvXCIsXCJVc2VJbnRlcm5hdGlvbmFsRGF0ZUZvcm1hdFwiOmZhbHNlLFwiRGF0ZUlzVmlzaWJsZVwiOnRydWUsXCJUaW1lSXNWaXNpYmxlXCI6ZmFsc2UsXCJIb3VyRGlnaXRzXCI6MSxcIkFtUG1EZXNpZ25hdG9yXCI6MixcIlRyaW0wME1pbnV0ZXNcIjpmYWxzZSxcIkxhc3RLbm93blZpc2liaWxpdHlTdGF0ZVwiOntcIiRpZFwiOlwiMTA0XCIsXCJEYXRlUGFydElzVmlzaWJsZVwiOnRydWUsXCJUaW1lUGFydElzVmlzaWJsZVwiOmZhbHNlfX0sXCJJc1Zpc2libGVcIjp0cnVlfSxcIkRlZmF1bHRUYXNrU3R5bGVcIjp7XCIkaWRcIjpcIjEwNVwiLFwiU2hhcGVcIjowLFwiU2hhcGVUaGlja25lc3NcIjoxLFwiRHVyYXRpb25Gb3JtYXRcIjowLFwiUGVyY2VudGFnZUNvbXBsZXRlU3R5bGVcIjp7XCIkaWRcIjpcIjEwNlwiLFwiRm9udFNldHRpbmdzXCI6e1wiJGlkXCI6XCIxMDdcIixcIkZvbnRTaXplXCI6MTAsXCJGb250TmFtZVwiOlwiQ2FsaWJyaVwiLFwiSXNCb2xkXCI6ZmFsc2UsXCJJc0l0YWxpY1wiOmZhbHNlLFwiSXNVbmRlcmxpbmVkXCI6ZmFsc2V9LFwiQXV0b1NpemVcIjowLFwiRm9yZWdyb3VuZFwiOntcIiRpZFwiOlwiMTA4XCIsXCJDb2xvclwiOntcIiRpZFwiOlwiMTA5XCIsXCJBXCI6MjU1LFwiUlwiOjE5MixcIkdcIjo4MCxcIkJcIjo3N319LFwiQmFja2dyb3VuZEZpbGxUeXBlXCI6MCxcIk1heFdpZHRoXCI6MjAwLjAsXCJNYXhIZWlnaHRcIjpcIkluZmluaXR5XCIsXCJTbWFydEZvcmVncm91bmRJc0FjdGl2ZVwiOmZhbHNlLFwiSG9yaXpvbnRhbEFsaWdubWVudFwiOjAsXCJWZXJ0aWNhbEFsaWdubWVudFwiOjAsXCJTbWFydEZvcmVncm91bmRcIjpudWxsLFwiTWFyZ2luXCI6e1wiJGlkXCI6XCIxMTBcIixcIlRvcFwiOjAuMCxcIkxlZnRcIjowLjAsXCJSaWdodFwiOjAuMCxcIkJvdHRvbVwiOjAuMH0sXCJQYWRkaW5nXCI6e1wiJGlkXCI6XCIxMTFcIixcIlRvcFwiOjAuMCxcIkxlZnRcIjowLjAsXCJSaWdodFwiOjAuMCxcIkJvdHRvbVwiOjAuMH0sXCJCYWNrZ3JvdW5kXCI6e1wiJGlkXCI6XCIxMTJcIixcIkNvbG9yXCI6e1wiJHJlZlwiOlwiMjlcIn19LFwiSXNWaXNpYmxlXCI6dHJ1ZSxcIldpZHRoXCI6MC4wLFwiSGVpZ2h0XCI6MC4wLFwiQm9yZGVyU3R5bGVcIjpudWxsfSxcIkR1cmF0aW9uU3R5bGVcIjp7XCIkaWRcIjpcIjExM1wiLFwiRm9udFNldHRpbmdzXCI6e1wiJGlkXCI6XCIxMTRcIixcIkZvbnRTaXplXCI6MTAsXCJGb250TmFtZVwiOlwiQ2FsaWJyaVwiLFwiSXNCb2xkXCI6ZmFsc2UsXCJJc0l0YWxpY1wiOmZhbHNlLFwiSXNVbmRlcmxpbmVkXCI6ZmFsc2V9LFwiQXV0b1NpemVcIjowLFwiRm9yZWdyb3VuZFwiOntcIiRpZFwiOlwiMTE1XCIsXCJDb2xvclwiOntcIiRpZFwiOlwiMTE2XCIsXCJBXCI6MjU1LFwiUlwiOjIzNyxcIkdcIjoxMjUsXCJCXCI6NDl9fSxcIkJhY2tncm91bmRGaWxsVHlwZVwiOjAsXCJNYXhXaWR0aFwiOjIwMC4wLFwiTWF4SGVpZ2h0XCI6XCJJbmZpbml0eVwiLFwiU21hcnRGb3JlZ3JvdW5kSXNBY3RpdmVcIjpmYWxzZSxcIkhvcml6b250YWxBbGlnbm1lbnRcIjowLFwiVmVydGljYWxBbGlnbm1lbnRcIjowLFwiU21hcnRGb3JlZ3JvdW5kXCI6bnVsbCxcIk1hcmdpblwiOntcIiRpZFwiOlwiMTE3XCIsXCJUb3BcIjowLjAsXCJMZWZ0XCI6MC4wLFwiUmlnaHRcIjowLjAsXCJCb3R0b21cIjowLjB9LFwiUGFkZGluZ1wiOntcIiRpZFwiOlwiMTE4XCIsXCJUb3BcIjowLjAsXCJMZWZ0XCI6MC4wLFwiUmlnaHRcIjowLjAsXCJCb3R0b21cIjowLjB9LFwiQmFja2dyb3VuZFwiOntcIiRpZFwiOlwiMTE5XCIsXCJDb2xvclwiOntcIiRyZWZcIjpcIjI5XCJ9fSxcIklzVmlzaWJsZVwiOnRydWUsXCJXaWR0aFwiOjAuMCxcIkhlaWdodFwiOjAuMCxcIkJvcmRlclN0eWxlXCI6bnVsbH0sXCJIb3Jpem9udGFsQ29ubmVjdG9yU3R5bGVcIjp7XCIkaWRcIjpcIjEyMFwiLFwiTGluZUNvbG9yXCI6e1wiJGlkXCI6XCIxMjFcIixcIiR0eXBlXCI6XCJOTFJFLkNvbW1vbi5Eb20uU29saWRDb2xvckJydXNoLCBOTFJFLkNvbW1vblwiLFwiQ29sb3JcIjp7XCIkaWRcIjpcIjEyMlwiLFwiQVwiOjI1NSxcIlJcIjoyMDQsXCJHXCI6MjA0LFwiQlwiOjIwNH19LFwiTGluZVdlaWdodFwiOjEuMCxcIkxpbmVUeXBlXCI6MH0sXCJWZXJ0aWNhbENvbm5lY3RvclN0eWxlXCI6e1wiJGlkXCI6XCIxMjNcIixcIkxpbmVDb2xvclwiOntcIiRpZFwiOlwiMTI0XCIsXCIkdHlwZVwiOlwiTkxSRS5Db21tb24uRG9tLlNvbGlkQ29sb3JCcnVzaCwgTkxSRS5Db21tb25cIixcIkNvbG9yXCI6e1wiJGlkXCI6XCIxMjVcIixcIkFcIjoyNTUsXCJSXCI6MjA0LFwiR1wiOjIwNCxcIkJcIjoyMDR9fSxcIkxpbmVXZWlnaHRcIjowLjAsXCJMaW5lVHlwZVwiOjB9LFwiTWFyZ2luXCI6bnVsbCxcIlN0YXJ0RGF0ZVBvc2l0aW9uXCI6NCxcIkVuZERhdGVQb3NpdGlvblwiOjQsXCJUaXRsZVBvc2l0aW9uXCI6MixcIkR1cmF0aW9uUG9zaXRpb25cIjo2LFwiUGVyY2VudGFnZUNvbXBsZXRlZFBvc2l0aW9uXCI6NixcIlNwYWNpbmdcIjo1LFwiSXNCZWxvd1RpbWViYW5kXCI6dHJ1ZSxcIlBlcmNlbnRhZ2VDb21wbGV0ZVNoYXBlT3BhY2l0eVwiOjM1LFwiR3JvdXBOYW1lXCI6bnVsbCxcIkF0dGFjaGVkTWlsZXN0b25lc1N0eWxlc1wiOm51bGwsXCJTaGFwZVN0eWxlXCI6e1wiJGlkXCI6XCIxMjZcIixcIk1hcmdpblwiOntcIiRpZFwiOlwiMTI3XCIsXCJUb3BcIjowLjAsXCJMZWZ0XCI6NC4wLFwiUmlnaHRcIjo0LjAsXCJCb3R0b21cIjowLjB9LFwiUGFkZGluZ1wiOntcIiRpZFwiOlwiMTI4XCIsXCJUb3BcIjowLjAsXCJMZWZ0XCI6MC4wLFwiUmlnaHRcIjowLjAsXCJCb3R0b21cIjowLjB9LFwiQmFja2dyb3VuZFwiOntcIiRpZFwiOlwiMTI5XCIsXCJDb2xvclwiOntcIiRpZFwiOlwiMTMwXCIsXCJBXCI6MjU1LFwiUlwiOjAsXCJHXCI6MTE0LFwiQlwiOjE4OH19LFwiSXNWaXNpYmxlXCI6dHJ1ZSxcIldpZHRoXCI6MC4wLFwiSGVpZ2h0XCI6MTYuMCxcIkJvcmRlclN0eWxlXCI6e1wiJGlkXCI6XCIxMzFcIixcIkxpbmVDb2xvclwiOntcIiRpZFwiOlwiMTMyXCIsXCIkdHlwZVwiOlwiTkxSRS5Db21tb24uRG9tLlNvbGlkQ29sb3JCcnVzaCwgTkxSRS5Db21tb25cIixcIkNvbG9yXCI6e1wiJGlkXCI6XCIxMzNcIixcIkFcIjoyNTUsXCJSXCI6MjU1LFwiR1wiOjAsXCJCXCI6MH19LFwiTGluZVdlaWdodFwiOjAuMCxcIkxpbmVUeXBlXCI6MH19LFwiVGl0bGVTdHlsZVwiOntcIiRpZFwiOlwiMTM0XCIsXCJGb250U2V0dGluZ3NcIjp7XCIkaWRcIjpcIjEzNVwiLFwiRm9udFNpemVcIjoxMSxcIkZvbnROYW1lXCI6XCJDYWxpYnJpXCIsXCJJc0JvbGRcIjp0cnVlLFwiSXNJdGFsaWNcIjpmYWxzZSxcIklzVW5kZXJsaW5lZFwiOmZhbHNlfSxcIkF1dG9TaXplXCI6MCxcIkZvcmVncm91bmRcIjp7XCIkaWRcIjpcIjEzNlwiLFwiQ29sb3JcIjp7XCIkaWRcIjpcIjEzN1wiLFwiQVwiOjI1NSxcIlJcIjowLFwiR1wiOjAsXCJCXCI6MH19LFwiQmFja2dyb3VuZEZpbGxUeXBlXCI6MCxcIk1heFdpZHRoXCI6OTYwLjAsXCJNYXhIZWlnaHRcIjpcIkluZmluaXR5XCIsXCJTbWFydEZvcmVncm91bmRJc0FjdGl2ZVwiOmZhbHNlLFwiSG9yaXpvbnRhbEFsaWdubWVudFwiOjEsXCJWZXJ0aWNhbEFsaWdubWVudFwiOjAsXCJTbWFydEZvcmVncm91bmRcIjpudWxsLFwiTWFyZ2luXCI6e1wiJGlkXCI6XCIxMzhcIixcIlRvcFwiOjAuMCxcIkxlZnRcIjowLjAsXCJSaWdodFwiOjAuMCxcIkJvdHRvbVwiOjAuMH0sXCJQYWRkaW5nXCI6e1wiJGlkXCI6XCIxMzlcIixcIlRvcFwiOjAuMCxcIkxlZnRcIjowLjAsXCJSaWdodFwiOjAuMCxcIkJvdHRvbVwiOjAuMH0sXCJCYWNrZ3JvdW5kXCI6e1wiJGlkXCI6XCIxNDBcIixcIkNvbG9yXCI6e1wiJHJlZlwiOlwiMjlcIn19LFwiSXNWaXNpYmxlXCI6dHJ1ZSxcIldpZHRoXCI6MC4wLFwiSGVpZ2h0XCI6MC4wLFwiQm9yZGVyU3R5bGVcIjpudWxsfSxcIkRhdGVTdHlsZVwiOntcIiRpZFwiOlwiMTQxXCIsXCJGb250U2V0dGluZ3NcIjp7XCIkaWRcIjpcIjE0MlwiLFwiRm9udFNpemVcIjoxMCxcIkZvbnROYW1lXCI6XCJDYWxpYnJpXCIsXCJJc0JvbGRcIjpmYWxzZSxcIklzSXRhbGljXCI6ZmFsc2UsXCJJc1VuZGVybGluZWRcIjpmYWxzZX0sXCJBdXRvU2l6ZVwiOjAsXCJGb3JlZ3JvdW5kXCI6e1wiJGlkXCI6XCIxNDNcIixcIkNvbG9yXCI6e1wiJGlkXCI6XCIxNDRcIixcIkFcIjoyNTUsXCJSXCI6NjgsXCJHXCI6ODQsXCJCXCI6MTA2fX0sXCJCYWNrZ3JvdW5kRmlsbFR5cGVcIjowLFwiTWF4V2lkdGhcIjoyMDAuMCxcIk1heEhlaWdodFwiOlwiSW5maW5pdHlcIixcIlNtYXJ0Rm9yZWdyb3VuZElzQWN0aXZlXCI6ZmFsc2UsXCJIb3Jpem9udGFsQWxpZ25tZW50XCI6MCxcIlZlcnRpY2FsQWxpZ25tZW50XCI6MCxcIlNtYXJ0Rm9yZWdyb3VuZFwiOm51bGwsXCJNYXJnaW5cIjp7XCIkaWRcIjpcIjE0NVwiLFwiVG9wXCI6MC4wLFwiTGVmdFwiOjAuMCxcIlJpZ2h0XCI6MC4wLFwiQm90dG9tXCI6MC4wfSxcIlBhZGRpbmdcIjp7XCIkaWRcIjpcIjE0NlwiLFwiVG9wXCI6MC4wLFwiTGVmdFwiOjAuMCxcIlJpZ2h0XCI6MC4wLFwiQm90dG9tXCI6MC4wfSxcIkJhY2tncm91bmRcIjp7XCIkaWRcIjpcIjE0N1wiLFwiQ29sb3JcIjp7XCIkcmVmXCI6XCIyOVwifX0sXCJJc1Zpc2libGVcIjp0cnVlLFwiV2lkdGhcIjowLjAsXCJIZWlnaHRcIjowLjAsXCJCb3JkZXJTdHlsZVwiOm51bGx9LFwiRGF0ZUZvcm1hdFwiOntcIiRpZFwiOlwiMTQ4XCIsXCJGb3JtYXRTdHJpbmdcIjpcIk1NTSBkXCIsXCJTZXBhcmF0b3JcIjpcIi9cIixcIlVzZUludGVybmF0aW9uYWxEYXRlRm9ybWF0XCI6ZmFsc2UsXCJEYXRlSXNWaXNpYmxlXCI6dHJ1ZSxcIlRpbWVJc1Zpc2libGVcIjpmYWxzZSxcIkhvdXJEaWdpdHNcIjoxLFwiQW1QbURlc2lnbmF0b3JcIjoyLFwiVHJpbTAwTWludXRlc1wiOmZhbHNlLFwiTGFzdEtub3duVmlzaWJpbGl0eVN0YXRlXCI6bnVsbH0sXCJJc1Zpc2libGVcIjp0cnVlfSxcIlNob3dFbGFwc2VkVGltZUdyYWRpZW50U3R5bGVcIjpmYWxzZSxcIlRpbWViYW5kUmVzZXJ2ZWRMZWZ0QXJlYVN0eWxlXCI6e1wiJGlkXCI6XCIxNDlcIixcIkFjdGl2aXR5SGVhZGVyV2lkdGhcIjowLjAsXCJJc1NldFwiOmZhbHNlfSxcIkRlZmF1bHRTd2ltbGFuZVN0eWxlXCI6bnVsbCxcIkN1c3RvbU1pbGVzdG9uZVN0eWxlTGlzdFwiOlt7XCIkaWRcIjpcIjE1MFwiLFwiU2hhcGVcIjoxMyxcIkNvbm5lY3Rvck1hcmdpblwiOntcIiRpZFwiOlwiMTUxXCIsXCJUb3BcIjowLjAsXCJMZWZ0XCI6Mi4wLFwiUmlnaHRcIjoyLjAsXCJCb3R0b21cIjowLjB9LFwiQ29ubmVjdG9yU3R5bGVcIjp7XCIkaWRcIjpcIjE1MlwiLFwiTGluZUNvbG9yXCI6e1wiJGlkXCI6XCIxNTNcIixcIiR0eXBlXCI6XCJOTFJFLkNvbW1vbi5Eb20uU29saWRDb2xvckJydXNoLCBOTFJFLkNvbW1vblwiLFwiQ29sb3JcIjp7XCIkaWRcIjpcIjE1NFwiLFwiQVwiOjEyNyxcIlJcIjo3OSxcIkdcIjoxMjksXCJCXCI6MTg5fX0sXCJMaW5lV2VpZ2h0XCI6MS4wLFwiTGluZVR5cGVcIjowfSxcIklzQmVsb3dUaW1lYmFuZFwiOmZhbHNlLFwiSGlkZURhdGVcIjpmYWxzZSxcIlNoYXBlU2l6ZVwiOjEsXCJTcGFjaW5nXCI6MS4wLFwiUGFkZGluZ1wiOntcIiRpZFwiOlwiMTU1XCIsXCJUb3BcIjo3LjAsXCJMZWZ0XCI6My4wLFwiUmlnaHRcIjowLjAsXCJCb3R0b21cIjoyLjB9LFwiUG9zaXRpb25cIjp7XCIkaWRcIjpcIjE1NlwiLFwiUmF0aW9cIjowLjA4NzcxMTg3MTExMTgzNDUsXCJJc0N1c3RvbVwiOmZhbHNlfSxcIlBvc2l0aW9uT25UYXNrXCI6MCxcIlNoYXBlU3R5bGVcIjp7XCIkaWRcIjpcIjE1N1wiLFwiTWFyZ2luXCI6e1wiJGlkXCI6XCIxNThcIixcIlRvcFwiOjAuMCxcIkxlZnRcIjowLjAsXCJSaWdodFwiOjAuMCxcIkJvdHRvbVwiOjAuMH0sXCJQYWRkaW5nXCI6e1wiJGlkXCI6XCIxNTlcIixcIlRvcFwiOjAuMCxcIkxlZnRcIjowLjAsXCJSaWdodFwiOjAuMCxcIkJvdHRvbVwiOjAuMH0sXCJCYWNrZ3JvdW5kXCI6e1wiJGlkXCI6XCIxNjBcIixcIkNvbG9yXCI6e1wiJGlkXCI6XCIxNjFcIixcIkFcIjoyNTUsXCJSXCI6MTEyLFwiR1wiOjE3MyxcIkJcIjo3MX19LFwiSXNWaXNpYmxlXCI6dHJ1ZSxcIldpZHRoXCI6MTguMCxcIkhlaWdodFwiOjIwLjAsXCJCb3JkZXJTdHlsZVwiOntcIiRpZFwiOlwiMTYyXCIsXCJMaW5lQ29sb3JcIjp7XCIkcmVmXCI6XCI4N1wifSxcIkxpbmVXZWlnaHRcIjowLjAsXCJMaW5lVHlwZVwiOjB9fSxcIlRpdGxlU3R5bGVcIjp7XCIkaWRcIjpcIjE2M1wiLFwiRm9udFNldHRpbmdzXCI6e1wiJGlkXCI6XCIxNjRcIixcIkZvbnRTaXplXCI6MTEsXCJGb250TmFtZVwiOlwiQ2FsaWJyaVwiLFwiSXNCb2xkXCI6dHJ1ZSxcIklzSXRhbGljXCI6ZmFsc2UsXCJJc1VuZGVybGluZWRcIjpmYWxzZX0sXCJBdXRvU2l6ZVwiOjIsXCJGb3JlZ3JvdW5kXCI6e1wiJGlkXCI6XCIxNjVcIixcIkNvbG9yXCI6e1wiJGlkXCI6XCIxNjZcIixcIkFcIjoyNTUsXCJSXCI6MCxcIkdcIjowLFwiQlwiOjB9fSxcIkJhY2tncm91bmRGaWxsVHlwZVwiOjAsXCJNYXhXaWR0aFwiOjY1LjYwMDAwMDAwMDAwMDAwOSxcIk1heEhlaWdodFwiOlwiSW5maW5pdHlcIixcIlNtYXJ0Rm9yZWdyb3VuZElzQWN0aXZlXCI6ZmFsc2UsXCJIb3Jpem9udGFsQWxpZ25tZW50XCI6MSxcIlZlcnRpY2FsQWxpZ25tZW50XCI6MCxcIlNtYXJ0Rm9yZWdyb3VuZFwiOm51bGwsXCJNYXJnaW5cIjp7XCIkaWRcIjpcIjE2N1wiLFwiVG9wXCI6MC4wLFwiTGVmdFwiOjAuMCxcIlJpZ2h0XCI6MC4wLFwiQm90dG9tXCI6MC4wfSxcIlBhZGRpbmdcIjp7XCIkaWRcIjpcIjE2OFwiLFwiVG9wXCI6MC4wLFwiTGVmdFwiOjAuMCxcIlJpZ2h0XCI6MC4wLFwiQm90dG9tXCI6MC4wfSxcIkJhY2tncm91bmRcIjp7XCIkaWRcIjpcIjE2OVwiLFwiQ29sb3JcIjp7XCIkaWRcIjpcIjE3MFwiLFwiQVwiOjAsXCJSXCI6MjU1LFwiR1wiOjI1NSxcIkJcIjoyNTV9fSxcIklzVmlzaWJsZVwiOnRydWUsXCJXaWR0aFwiOjAuMCxcIkhlaWdodFwiOjAuMCxcIkJvcmRlclN0eWxlXCI6e1wiJGlkXCI6XCIxNzFcIixcIkxpbmVDb2xvclwiOm51bGwsXCJMaW5lV2VpZ2h0XCI6MC4wLFwiTGluZVR5cGVcIjowfX0sXCJEYXRlU3R5bGVcIjp7XCIkaWRcIjpcIjE3MlwiLFwiRm9udFNldHRpbmdzXCI6e1wiJGlkXCI6XCIxNzNcIixcIkZvbnRTaXplXCI6OSxcIkZvbnROYW1lXCI6XCJDYWxpYnJpXCIsXCJJc0JvbGRcIjpmYWxzZSxcIklzSXRhbGljXCI6ZmFsc2UsXCJJc1VuZGVybGluZWRcIjpmYWxzZX0sXCJBdXRvU2l6ZVwiOjAsXCJGb3JlZ3JvdW5kXCI6e1wiJGlkXCI6XCIxNzRcIixcIkNvbG9yXCI6e1wiJGlkXCI6XCIxNzVcIixcIkFcIjoyNTUsXCJSXCI6NjgsXCJHXCI6ODQsXCJCXCI6MTA2fX0sXCJCYWNrZ3JvdW5kRmlsbFR5cGVcIjowLFwiTWF4V2lkdGhcIjoyMDAuMCxcIk1heEhlaWdodFwiOlwiSW5maW5pdHlcIixcIlNtYXJ0Rm9yZWdyb3VuZElzQWN0aXZlXCI6ZmFsc2UsXCJIb3Jpem9udGFsQWxpZ25tZW50XCI6MSxcIlZlcnRpY2FsQWxpZ25tZW50XCI6MCxcIlNtYXJ0Rm9yZWdyb3VuZFwiOm51bGwsXCJNYXJnaW5cIjp7XCIkaWRcIjpcIjE3NlwiLFwiVG9wXCI6MC4wLFwiTGVmdFwiOjAuMCxcIlJpZ2h0XCI6MC4wLFwiQm90dG9tXCI6MC4wfSxcIlBhZGRpbmdcIjp7XCIkaWRcIjpcIjE3N1wiLFwiVG9wXCI6MC4wLFwiTGVmdFwiOjAuMCxcIlJpZ2h0XCI6MC4wLFwiQm90dG9tXCI6MC4wfSxcIkJhY2tncm91bmRcIjp7XCIkaWRcIjpcIjE3OFwiLFwiQ29sb3JcIjp7XCIkaWRcIjpcIjE3OVwiLFwiQVwiOjAsXCJSXCI6MjU1LFwiR1wiOjI1NSxcIkJcIjoyNTV9fSxcIklzVmlzaWJsZVwiOnRydWUsXCJXaWR0aFwiOjAuMCxcIkhlaWdodFwiOjAuMCxcIkJvcmRlclN0eWxlXCI6e1wiJGlkXCI6XCIxODBcIixcIkxpbmVDb2xvclwiOm51bGwsXCJMaW5lV2VpZ2h0XCI6MC4wLFwiTGluZVR5cGVcIjowfX0sXCJEYXRlRm9ybWF0XCI6e1wiJGlkXCI6XCIxODFcIixcIkZvcm1hdFN0cmluZ1wiOlwiTU1NIGQsIHl5eXlcIixcIlNlcGFyYXRvclwiOlwiL1wiLFwiVXNlSW50ZXJuYXRpb25hbERhdGVGb3JtYXRcIjpmYWxzZSxcIkRhdGVJc1Zpc2libGVcIjp0cnVlLFwiVGltZUlzVmlzaWJsZVwiOmZhbHNlLFwiSG91ckRpZ2l0c1wiOjEsXCJBbVBtRGVzaWduYXRvclwiOjIsXCJUcmltMDBNaW51dGVzXCI6ZmFsc2UsXCJMYXN0S25vd25WaXNpYmlsaXR5U3RhdGVcIjp7XCIkaWRcIjpcIjE4MlwiLFwiRGF0ZVBhcnRJc1Zpc2libGVcIjp0cnVlLFwiVGltZVBhcnRJc1Zpc2libGVcIjpmYWxzZX19LFwiSXNWaXNpYmxlXCI6dHJ1ZX0se1wiJGlkXCI6XCIxODNcIixcIlNoYXBlXCI6MTMsXCJDb25uZWN0b3JNYXJnaW5cIjp7XCIkaWRcIjpcIjE4NFwiLFwiVG9wXCI6MC4wLFwiTGVmdFwiOjIuMCxcIlJpZ2h0XCI6Mi4wLFwiQm90dG9tXCI6MC4wfSxcIkNvbm5lY3RvclN0eWxlXCI6e1wiJGlkXCI6XCIxODVcIixcIkxpbmVDb2xvclwiOntcIiRpZFwiOlwiMTg2XCIsXCIkdHlwZVwiOlwiTkxSRS5Db21tb24uRG9tLlNvbGlkQ29sb3JCcnVzaCwgTkxSRS5Db21tb25cIixcIkNvbG9yXCI6e1wiJGlkXCI6XCIxODdcIixcIkFcIjoxMjcsXCJSXCI6NzksXCJHXCI6MTI5LFwiQlwiOjE4OX19LFwiTGluZVdlaWdodFwiOjEuMCxcIkxpbmVUeXBlXCI6MH0sXCJJc0JlbG93VGltZWJhbmRcIjpmYWxzZSxcIkhpZGVEYXRlXCI6ZmFsc2UsXCJTaGFwZVNpemVcIjoxLFwiU3BhY2luZ1wiOjEuMCxcIlBhZGRpbmdcIjp7XCIkaWRcIjpcIjE4OFwiLFwiVG9wXCI6Ny4wLFwiTGVmdFwiOjMuMCxcIlJpZ2h0XCI6MC4wLFwiQm90dG9tXCI6Mi4wfSxcIlBvc2l0aW9uXCI6e1wiJGlkXCI6XCIxODlcIixcIlJhdGlvXCI6MC4wLFwiSXNDdXN0b21cIjpmYWxzZX0sXCJQb3NpdGlvbk9uVGFza1wiOjAsXCJTaGFwZVN0eWxlXCI6e1wiJGlkXCI6XCIxOTBcIixcIk1hcmdpblwiOntcIiRpZFwiOlwiMTkxXCIsXCJUb3BcIjowLjAsXCJMZWZ0XCI6MC4wLFwiUmlnaHRcIjowLjAsXCJCb3R0b21cIjowLjB9LFwiUGFkZGluZ1wiOntcIiRpZFwiOlwiMTkyXCIsXCJUb3BcIjowLjAsXCJMZWZ0XCI6MC4wLFwiUmlnaHRcIjowLjAsXCJCb3R0b21cIjowLjB9LFwiQmFja2dyb3VuZFwiOntcIiRpZFwiOlwiMTkzXCIsXCJDb2xvclwiOntcIiRpZFwiOlwiMTk0XCIsXCJBXCI6MjU1LFwiUlwiOjIzNyxcIkdcIjoxMjUsXCJCXCI6NDl9fSxcIklzVmlzaWJsZVwiOnRydWUsXCJXaWR0aFwiOjE4LjAsXCJIZWlnaHRcIjoyMC4wLFwiQm9yZGVyU3R5bGVcIjp7XCIkaWRcIjpcIjE5NVwiLFwiTGluZUNvbG9yXCI6bnVsbCxcIkxpbmVXZWlnaHRcIjowLjAsXCJMaW5lVHlwZVwiOjB9fSxcIlRpdGxlU3R5bGVcIjp7XCIkaWRcIjpcIjE5NlwiLFwiRm9udFNldHRpbmdzXCI6e1wiJGlkXCI6XCIxOTdcIixcIkZvbnRTaXplXCI6MTEsXCJGb250TmFtZVwiOlwiQ2FsaWJyaVwiLFwiSXNCb2xkXCI6dHJ1ZSxcIklzSXRhbGljXCI6ZmFsc2UsXCJJc1VuZGVybGluZWRcIjpmYWxzZX0sXCJBdXRvU2l6ZVwiOjIsXCJGb3JlZ3JvdW5kXCI6e1wiJGlkXCI6XCIxOThcIixcIkNvbG9yXCI6e1wiJGlkXCI6XCIxOTlcIixcIkFcIjoyNTUsXCJSXCI6MCxcIkdcIjowLFwiQlwiOjB9fSxcIkJhY2tncm91bmRGaWxsVHlwZVwiOjAsXCJNYXhXaWR0aFwiOjg4LjU2MzMzMzMzMzMzMzMzMyxcIk1heEhlaWdodFwiOlwiSW5maW5pdHlcIixcIlNtYXJ0Rm9yZWdyb3VuZElzQWN0aXZlXCI6ZmFsc2UsXCJIb3Jpem9udGFsQWxpZ25tZW50XCI6MSxcIlZlcnRpY2FsQWxpZ25tZW50XCI6MCxcIlNtYXJ0Rm9yZWdyb3VuZFwiOm51bGwsXCJNYXJnaW5cIjp7XCIkaWRcIjpcIjIwMFwiLFwiVG9wXCI6MC4wLFwiTGVmdFwiOjAuMCxcIlJpZ2h0XCI6MC4wLFwiQm90dG9tXCI6MC4wfSxcIlBhZGRpbmdcIjp7XCIkaWRcIjpcIjIwMVwiLFwiVG9wXCI6MC4wLFwiTGVmdFwiOjAuMCxcIlJpZ2h0XCI6MC4wLFwiQm90dG9tXCI6MC4wfSxcIkJhY2tncm91bmRcIjp7XCIkaWRcIjpcIjIwMlwiLFwiQ29sb3JcIjp7XCIkaWRcIjpcIjIwM1wiLFwiQVwiOjAsXCJSXCI6MjU1LFwiR1wiOjI1NSxcIkJcIjoyNTV9fSxcIklzVmlzaWJsZVwiOnRydWUsXCJXaWR0aFwiOjAuMCxcIkhlaWdodFwiOjAuMCxcIkJvcmRlclN0eWxlXCI6e1wiJGlkXCI6XCIyMDRcIixcIkxpbmVDb2xvclwiOm51bGwsXCJMaW5lV2VpZ2h0XCI6MC4wLFwiTGluZVR5cGVcIjowfX0sXCJEYXRlU3R5bGVcIjp7XCIkaWRcIjpcIjIwNVwiLFwiRm9udFNldHRpbmdzXCI6e1wiJGlkXCI6XCIyMDZcIixcIkZvbnRTaXplXCI6OSxcIkZvbnROYW1lXCI6XCJDYWxpYnJpXCIsXCJJc0JvbGRcIjpmYWxzZSxcIklzSXRhbGljXCI6ZmFsc2UsXCJJc1VuZGVybGluZWRcIjpmYWxzZX0sXCJBdXRvU2l6ZVwiOjAsXCJGb3JlZ3JvdW5kXCI6e1wiJGlkXCI6XCIyMDdcIixcIkNvbG9yXCI6e1wiJGlkXCI6XCIyMDhcIixcIkFcIjoyNTUsXCJSXCI6NjgsXCJHXCI6ODQsXCJCXCI6MTA2fX0sXCJCYWNrZ3JvdW5kRmlsbFR5cGVcIjowLFwiTWF4V2lkdGhcIjoyMDAuMCxcIk1heEhlaWdodFwiOlwiSW5maW5pdHlcIixcIlNtYXJ0Rm9yZWdyb3VuZElzQWN0aXZlXCI6ZmFsc2UsXCJIb3Jpem9udGFsQWxpZ25tZW50XCI6MSxcIlZlcnRpY2FsQWxpZ25tZW50XCI6MCxcIlNtYXJ0Rm9yZWdyb3VuZFwiOm51bGwsXCJNYXJnaW5cIjp7XCIkaWRcIjpcIjIwOVwiLFwiVG9wXCI6MC4wLFwiTGVmdFwiOjAuMCxcIlJpZ2h0XCI6MC4wLFwiQm90dG9tXCI6MC4wfSxcIlBhZGRpbmdcIjp7XCIkaWRcIjpcIjIxMFwiLFwiVG9wXCI6MC4wLFwiTGVmdFwiOjAuMCxcIlJpZ2h0XCI6MC4wLFwiQm90dG9tXCI6MC4wfSxcIkJhY2tncm91bmRcIjp7XCIkaWRcIjpcIjIxMVwiLFwiQ29sb3JcIjp7XCIkaWRcIjpcIjIxMlwiLFwiQVwiOjAsXCJSXCI6MjU1LFwiR1wiOjI1NSxcIkJcIjoyNTV9fSxcIklzVmlzaWJsZVwiOnRydWUsXCJXaWR0aFwiOjAuMCxcIkhlaWdodFwiOjAuMCxcIkJvcmRlclN0eWxlXCI6e1wiJGlkXCI6XCIyMTNcIixcIkxpbmVDb2xvclwiOm51bGwsXCJMaW5lV2VpZ2h0XCI6MC4wLFwiTGluZVR5cGVcIjowfX0sXCJEYXRlRm9ybWF0XCI6e1wiJGlkXCI6XCIyMTRcIixcIkZvcm1hdFN0cmluZ1wiOlwiTU1NIGQsIHl5eXlcIixcIlNlcGFyYXRvclwiOlwiL1wiLFwiVXNlSW50ZXJuYXRpb25hbERhdGVGb3JtYXRcIjpmYWxzZSxcIkRhdGVJc1Zpc2libGVcIjp0cnVlLFwiVGltZUlzVmlzaWJsZVwiOmZhbHNlLFwiSG91ckRpZ2l0c1wiOjEsXCJBbVBtRGVzaWduYXRvclwiOjIsXCJUcmltMDBNaW51dGVzXCI6ZmFsc2UsXCJMYXN0S25vd25WaXNpYmlsaXR5U3RhdGVcIjp7XCIkaWRcIjpcIjIxNVwiLFwiRGF0ZVBhcnRJc1Zpc2libGVcIjp0cnVlLFwiVGltZVBhcnRJc1Zpc2libGVcIjpmYWxzZX19LFwiSXNWaXNpYmxlXCI6dHJ1ZX0se1wiJGlkXCI6XCIyMTZcIixcIlNoYXBlXCI6MTksXCJDb25uZWN0b3JNYXJnaW5cIjp7XCIkaWRcIjpcIjIxN1wiLFwiVG9wXCI6MC4wLFwiTGVmdFwiOjIuMCxcIlJpZ2h0XCI6Mi4wLFwiQm90dG9tXCI6MC4wfSxcIkNvbm5lY3RvclN0eWxlXCI6e1wiJGlkXCI6XCIyMThcIixcIkxpbmVDb2xvclwiOntcIiRpZFwiOlwiMjE5XCIsXCIkdHlwZVwiOlwiTkxSRS5Db21tb24uRG9tLlNvbGlkQ29sb3JCcnVzaCwgTkxSRS5Db21tb25cIixcIkNvbG9yXCI6e1wiJGlkXCI6XCIyMjBcIixcIkFcIjoxMjcsXCJSXCI6NzksXCJHXCI6MTI5LFwiQlwiOjE4OX19LFwiTGluZVdlaWdodFwiOjEuMCxcIkxpbmVUeXBlXCI6MH0sXCJJc0JlbG93VGltZWJhbmRcIjpmYWxzZSxcIkhpZGVEYXRlXCI6ZmFsc2UsXCJTaGFwZVNpemVcIjoxLFwiU3BhY2luZ1wiOjEuMCxcIlBhZGRpbmdcIjp7XCIkaWRcIjpcIjIyMVwiLFwiVG9wXCI6Ny4wLFwiTGVmdFwiOjMuMCxcIlJpZ2h0XCI6MC4wLFwiQm90dG9tXCI6Mi4wfSxcIlBvc2l0aW9uXCI6e1wiJGlkXCI6XCIyMjJcIixcIlJhdGlvXCI6MC4wLFwiSXNDdXN0b21cIjpmYWxzZX0sXCJQb3NpdGlvbk9uVGFza1wiOjAsXCJTaGFwZVN0eWxlXCI6e1wiJGlkXCI6XCIyMjNcIixcIk1hcmdpblwiOntcIiRpZFwiOlwiMjI0XCIsXCJUb3BcIjowLjAsXCJMZWZ0XCI6MC4wLFwiUmlnaHRcIjowLjAsXCJCb3R0b21cIjowLjB9LFwiUGFkZGluZ1wiOntcIiRpZFwiOlwiMjI1XCIsXCJUb3BcIjowLjAsXCJMZWZ0XCI6MC4wLFwiUmlnaHRcIjowLjAsXCJCb3R0b21cIjowLjB9LFwiQmFja2dyb3VuZFwiOntcIiRpZFwiOlwiMjI2XCIsXCJDb2xvclwiOntcIiRpZFwiOlwiMjI3XCIsXCJBXCI6MjU1LFwiUlwiOjIzNyxcIkdcIjoxMjUsXCJCXCI6NDl9fSxcIklzVmlzaWJsZVwiOnRydWUsXCJXaWR0aFwiOjEzLjAsXCJIZWlnaHRcIjoxMy4wLFwiQm9yZGVyU3R5bGVcIjp7XCIkaWRcIjpcIjIyOFwiLFwiTGluZUNvbG9yXCI6e1wiJHJlZlwiOlwiODdcIn0sXCJMaW5lV2VpZ2h0XCI6MC4wLFwiTGluZVR5cGVcIjowfX0sXCJUaXRsZVN0eWxlXCI6e1wiJGlkXCI6XCIyMjlcIixcIkZvbnRTZXR0aW5nc1wiOntcIiRpZFwiOlwiMjMwXCIsXCJGb250U2l6ZVwiOjExLFwiRm9udE5hbWVcIjpcIkNhbGlicmlcIixcIklzQm9sZFwiOnRydWUsXCJJc0l0YWxpY1wiOmZhbHNlLFwiSXNVbmRlcmxpbmVkXCI6ZmFsc2V9LFwiQXV0b1NpemVcIjoyLFwiRm9yZWdyb3VuZFwiOntcIiRpZFwiOlwiMjMxXCIsXCJDb2xvclwiOntcIiRpZFwiOlwiMjMyXCIsXCJBXCI6MjU1LFwiUlwiOjAsXCJHXCI6MCxcIkJcIjowfX0sXCJCYWNrZ3JvdW5kRmlsbFR5cGVcIjowLFwiTWF4V2lkdGhcIjo3OC44NjY2NjY2NjY2NjY2NzQsXCJNYXhIZWlnaHRcIjpcIkluZmluaXR5XCIsXCJTbWFydEZvcmVncm91bmRJc0FjdGl2ZVwiOmZhbHNlLFwiSG9yaXpvbnRhbEFsaWdubWVudFwiOjAsXCJWZXJ0aWNhbEFsaWdubWVudFwiOjAsXCJTbWFydEZvcmVncm91bmRcIjpudWxsLFwiTWFyZ2luXCI6e1wiJGlkXCI6XCIyMzNcIixcIlRvcFwiOjAuMCxcIkxlZnRcIjowLjAsXCJSaWdodFwiOjAuMCxcIkJvdHRvbVwiOjAuMH0sXCJQYWRkaW5nXCI6e1wiJGlkXCI6XCIyMzRcIixcIlRvcFwiOjAuMCxcIkxlZnRcIjowLjAsXCJSaWdodFwiOjAuMCxcIkJvdHRvbVwiOjAuMH0sXCJCYWNrZ3JvdW5kXCI6e1wiJGlkXCI6XCIyMzVcIixcIkNvbG9yXCI6e1wiJGlkXCI6XCIyMzZcIixcIkFcIjowLFwiUlwiOjI1NSxcIkdcIjoyNTUsXCJCXCI6MjU1fX0sXCJJc1Zpc2libGVcIjp0cnVlLFwiV2lkdGhcIjowLjAsXCJIZWlnaHRcIjowLjAsXCJCb3JkZXJTdHlsZVwiOntcIiRpZFwiOlwiMjM3XCIsXCJMaW5lQ29sb3JcIjpudWxsLFwiTGluZVdlaWdodFwiOjAuMCxcIkxpbmVUeXBlXCI6MH19LFwiRGF0ZVN0eWxlXCI6e1wiJGlkXCI6XCIyMzhcIixcIkZvbnRTZXR0aW5nc1wiOntcIiRpZFwiOlwiMjM5XCIsXCJGb250U2l6ZVwiOjksXCJGb250TmFtZVwiOlwiQ2FsaWJyaVwiLFwiSXNCb2xkXCI6ZmFsc2UsXCJJc0l0YWxpY1wiOmZhbHNlLFwiSXNVbmRlcmxpbmVkXCI6ZmFsc2V9LFwiQXV0b1NpemVcIjowLFwiRm9yZWdyb3VuZFwiOntcIiRpZFwiOlwiMjQwXCIsXCJDb2xvclwiOntcIiRpZFwiOlwiMjQxXCIsXCJBXCI6MjU1LFwiUlwiOjY4LFwiR1wiOjg0LFwiQlwiOjEwNn19LFwiQmFja2dyb3VuZEZpbGxUeXBlXCI6MCxcIk1heFdpZHRoXCI6MjAwLjAsXCJNYXhIZWlnaHRcIjpcIkluZmluaXR5XCIsXCJTbWFydEZvcmVncm91bmRJc0FjdGl2ZVwiOmZhbHNlLFwiSG9yaXpvbnRhbEFsaWdubWVudFwiOjAsXCJWZXJ0aWNhbEFsaWdubWVudFwiOjAsXCJTbWFydEZvcmVncm91bmRcIjpudWxsLFwiTWFyZ2luXCI6e1wiJGlkXCI6XCIyNDJcIixcIlRvcFwiOjAuMCxcIkxlZnRcIjowLjAsXCJSaWdodFwiOjAuMCxcIkJvdHRvbVwiOjAuMH0sXCJQYWRkaW5nXCI6e1wiJGlkXCI6XCIyNDNcIixcIlRvcFwiOjAuMCxcIkxlZnRcIjowLjAsXCJSaWdodFwiOjAuMCxcIkJvdHRvbVwiOjAuMH0sXCJCYWNrZ3JvdW5kXCI6e1wiJGlkXCI6XCIyNDRcIixcIkNvbG9yXCI6e1wiJGlkXCI6XCIyNDVcIixcIkFcIjowLFwiUlwiOjI1NSxcIkdcIjoyNTUsXCJCXCI6MjU1fX0sXCJJc1Zpc2libGVcIjp0cnVlLFwiV2lkdGhcIjowLjAsXCJIZWlnaHRcIjowLjAsXCJCb3JkZXJTdHlsZVwiOntcIiRpZFwiOlwiMjQ2XCIsXCJMaW5lQ29sb3JcIjpudWxsLFwiTGluZVdlaWdodFwiOjAuMCxcIkxpbmVUeXBlXCI6MH19LFwiRGF0ZUZvcm1hdFwiOntcIiRpZFwiOlwiMjQ3XCIsXCJGb3JtYXRTdHJpbmdcIjpcIk1NTSBkLCB5eXl5XCIsXCJTZXBhcmF0b3JcIjpcIi9cIixcIlVzZUludGVybmF0aW9uYWxEYXRlRm9ybWF0XCI6ZmFsc2UsXCJEYXRlSXNWaXNpYmxlXCI6dHJ1ZSxcIlRpbWVJc1Zpc2libGVcIjpmYWxzZSxcIkhvdXJEaWdpdHNcIjoxLFwiQW1QbURlc2lnbmF0b3JcIjoyLFwiVHJpbTAwTWludXRlc1wiOmZhbHNlLFwiTGFzdEtub3duVmlzaWJpbGl0eVN0YXRlXCI6e1wiJGlkXCI6XCIyNDhcIixcIkRhdGVQYXJ0SXNWaXNpYmxlXCI6dHJ1ZSxcIlRpbWVQYXJ0SXNWaXNpYmxlXCI6ZmFsc2V9fSxcIklzVmlzaWJsZVwiOnRydWV9LHtcIiRpZFwiOlwiMjQ5XCIsXCJTaGFwZVwiOjE5LFwiQ29ubmVjdG9yTWFyZ2luXCI6e1wiJGlkXCI6XCIyNTBcIixcIlRvcFwiOjAuMCxcIkxlZnRcIjoyLjAsXCJSaWdodFwiOjIuMCxcIkJvdHRvbVwiOjAuMH0sXCJDb25uZWN0b3JTdHlsZVwiOntcIiRpZFwiOlwiMjUxXCIsXCJMaW5lQ29sb3JcIjp7XCIkaWRcIjpcIjI1MlwiLFwiJHR5cGVcIjpcIk5MUkUuQ29tbW9uLkRvbS5Tb2xpZENvbG9yQnJ1c2gsIE5MUkUuQ29tbW9uXCIsXCJDb2xvclwiOntcIiRpZFwiOlwiMjUzXCIsXCJBXCI6MTI3LFwiUlwiOjc5LFwiR1wiOjEyOSxcIkJcIjoxODl9fSxcIkxpbmVXZWlnaHRcIjoxLjAsXCJMaW5lVHlwZVwiOjB9LFwiSXNCZWxvd1RpbWViYW5kXCI6ZmFsc2UsXCJIaWRlRGF0ZVwiOmZhbHNlLFwiU2hhcGVTaXplXCI6MSxcIlNwYWNpbmdcIjoxLjAsXCJQYWRkaW5nXCI6e1wiJGlkXCI6XCIyNTRcIixcIlRvcFwiOjcuMCxcIkxlZnRcIjozLjAsXCJSaWdodFwiOjAuMCxcIkJvdHRvbVwiOjIuMH0sXCJQb3NpdGlvblwiOntcIiRpZFwiOlwiMjU1XCIsXCJSYXRpb1wiOjAuMCxcIklzQ3VzdG9tXCI6ZmFsc2V9LFwiUG9zaXRpb25PblRhc2tcIjowLFwiU2hhcGVTdHlsZVwiOntcIiRpZFwiOlwiMjU2XCIsXCJNYXJnaW5cIjp7XCIkaWRcIjpcIjI1N1wiLFwiVG9wXCI6MC4wLFwiTGVmdFwiOjAuMCxcIlJpZ2h0XCI6MC4wLFwiQm90dG9tXCI6MC4wfSxcIlBhZGRpbmdcIjp7XCIkaWRcIjpcIjI1OFwiLFwiVG9wXCI6MC4wLFwiTGVmdFwiOjAuMCxcIlJpZ2h0XCI6MC4wLFwiQm90dG9tXCI6MC4wfSxcIkJhY2tncm91bmRcIjp7XCIkaWRcIjpcIjI1OVwiLFwiQ29sb3JcIjp7XCIkaWRcIjpcIjI2MFwiLFwiQVwiOjI1NSxcIlJcIjoxNzgsXCJHXCI6MTQsXCJCXCI6MTh9fSxcIklzVmlzaWJsZVwiOnRydWUsXCJXaWR0aFwiOjEzLjAsXCJIZWlnaHRcIjoxMy4wLFwiQm9yZGVyU3R5bGVcIjp7XCIkaWRcIjpcIjI2MVwiLFwiTGluZUNvbG9yXCI6e1wiJHJlZlwiOlwiODdcIn0sXCJMaW5lV2VpZ2h0XCI6MC4wLFwiTGluZVR5cGVcIjowfX0sXCJUaXRsZVN0eWxlXCI6e1wiJGlkXCI6XCIyNjJcIixcIkZvbnRTZXR0aW5nc1wiOntcIiRpZFwiOlwiMjYzXCIsXCJGb250U2l6ZVwiOjExLFwiRm9udE5hbWVcIjpcIkNhbGlicmlcIixcIklzQm9sZFwiOnRydWUsXCJJc0l0YWxpY1wiOmZhbHNlLFwiSXNVbmRlcmxpbmVkXCI6ZmFsc2V9LFwiQXV0b1NpemVcIjoyLFwiRm9yZWdyb3VuZFwiOntcIiRpZFwiOlwiMjY0XCIsXCJDb2xvclwiOntcIiRpZFwiOlwiMjY1XCIsXCJBXCI6MjU1LFwiUlwiOjAsXCJHXCI6MCxcIkJcIjowfX0sXCJCYWNrZ3JvdW5kRmlsbFR5cGVcIjowLFwiTWF4V2lkdGhcIjo4NC40NDMzMzMzMzMzMzMzNDIsXCJNYXhIZWlnaHRcIjpcIkluZmluaXR5XCIsXCJTbWFydEZvcmVncm91bmRJc0FjdGl2ZVwiOmZhbHNlLFwiSG9yaXpvbnRhbEFsaWdubWVudFwiOjAsXCJWZXJ0aWNhbEFsaWdubWVudFwiOjAsXCJTbWFydEZvcmVncm91bmRcIjpudWxsLFwiTWFyZ2luXCI6e1wiJGlkXCI6XCIyNjZcIixcIlRvcFwiOjAuMCxcIkxlZnRcIjowLjAsXCJSaWdodFwiOjAuMCxcIkJvdHRvbVwiOjAuMH0sXCJQYWRkaW5nXCI6e1wiJGlkXCI6XCIyNjdcIixcIlRvcFwiOjAuMCxcIkxlZnRcIjowLjAsXCJSaWdodFwiOjAuMCxcIkJvdHRvbVwiOjAuMH0sXCJCYWNrZ3JvdW5kXCI6e1wiJGlkXCI6XCIyNjhcIixcIkNvbG9yXCI6e1wiJGlkXCI6XCIyNjlcIixcIkFcIjowLFwiUlwiOjI1NSxcIkdcIjoyNTUsXCJCXCI6MjU1fX0sXCJJc1Zpc2libGVcIjp0cnVlLFwiV2lkdGhcIjowLjAsXCJIZWlnaHRcIjowLjAsXCJCb3JkZXJTdHlsZVwiOntcIiRpZFwiOlwiMjcwXCIsXCJMaW5lQ29sb3JcIjpudWxsLFwiTGluZVdlaWdodFwiOjAuMCxcIkxpbmVUeXBlXCI6MH19LFwiRGF0ZVN0eWxlXCI6e1wiJGlkXCI6XCIyNzFcIixcIkZvbnRTZXR0aW5nc1wiOntcIiRpZFwiOlwiMjcyXCIsXCJGb250U2l6ZVwiOjksXCJGb250TmFtZVwiOlwiQ2FsaWJyaVwiLFwiSXNCb2xkXCI6ZmFsc2UsXCJJc0l0YWxpY1wiOmZhbHNlLFwiSXNVbmRlcmxpbmVkXCI6ZmFsc2V9LFwiQXV0b1NpemVcIjowLFwiRm9yZWdyb3VuZFwiOntcIiRpZFwiOlwiMjczXCIsXCJDb2xvclwiOntcIiRpZFwiOlwiMjc0XCIsXCJBXCI6MjU1LFwiUlwiOjY4LFwiR1wiOjg0LFwiQlwiOjEwNn19LFwiQmFja2dyb3VuZEZpbGxUeXBlXCI6MCxcIk1heFdpZHRoXCI6MjAwLjAsXCJNYXhIZWlnaHRcIjpcIkluZmluaXR5XCIsXCJTbWFydEZvcmVncm91bmRJc0FjdGl2ZVwiOmZhbHNlLFwiSG9yaXpvbnRhbEFsaWdubWVudFwiOjAsXCJWZXJ0aWNhbEFsaWdubWVudFwiOjAsXCJTbWFydEZvcmVncm91bmRcIjpudWxsLFwiTWFyZ2luXCI6e1wiJGlkXCI6XCIyNzVcIixcIlRvcFwiOjAuMCxcIkxlZnRcIjowLjAsXCJSaWdodFwiOjAuMCxcIkJvdHRvbVwiOjAuMH0sXCJQYWRkaW5nXCI6e1wiJGlkXCI6XCIyNzZcIixcIlRvcFwiOjAuMCxcIkxlZnRcIjowLjAsXCJSaWdodFwiOjAuMCxcIkJvdHRvbVwiOjAuMH0sXCJCYWNrZ3JvdW5kXCI6e1wiJGlkXCI6XCIyNzdcIixcIkNvbG9yXCI6e1wiJGlkXCI6XCIyNzhcIixcIkFcIjowLFwiUlwiOjI1NSxcIkdcIjoyNTUsXCJCXCI6MjU1fX0sXCJJc1Zpc2libGVcIjp0cnVlLFwiV2lkdGhcIjowLjAsXCJIZWlnaHRcIjowLjAsXCJCb3JkZXJTdHlsZVwiOntcIiRpZFwiOlwiMjc5XCIsXCJMaW5lQ29sb3JcIjpudWxsLFwiTGluZVdlaWdodFwiOjAuMCxcIkxpbmVUeXBlXCI6MH19LFwiRGF0ZUZvcm1hdFwiOntcIiRpZFwiOlwiMjgwXCIsXCJGb3JtYXRTdHJpbmdcIjpcIk1NTSBkLCB5eXl5XCIsXCJTZXBhcmF0b3JcIjpcIi9cIixcIlVzZUludGVybmF0aW9uYWxEYXRlRm9ybWF0XCI6ZmFsc2UsXCJEYXRlSXNWaXNpYmxlXCI6dHJ1ZSxcIlRpbWVJc1Zpc2libGVcIjpmYWxzZSxcIkhvdXJEaWdpdHNcIjoxLFwiQW1QbURlc2lnbmF0b3JcIjoyLFwiVHJpbTAwTWludXRlc1wiOmZhbHNlLFwiTGFzdEtub3duVmlzaWJpbGl0eVN0YXRlXCI6e1wiJGlkXCI6XCIyODFcIixcIkRhdGVQYXJ0SXNWaXNpYmxlXCI6dHJ1ZSxcIlRpbWVQYXJ0SXNWaXNpYmxlXCI6ZmFsc2V9fSxcIklzVmlzaWJsZVwiOnRydWV9LHtcIiRpZFwiOlwiMjgyXCIsXCJTaGFwZVwiOjEzLFwiQ29ubmVjdG9yTWFyZ2luXCI6e1wiJGlkXCI6XCIyODNcIixcIlRvcFwiOjAuMCxcIkxlZnRcIjoyLjAsXCJSaWdodFwiOjIuMCxcIkJvdHRvbVwiOjAuMH0sXCJDb25uZWN0b3JTdHlsZVwiOntcIiRpZFwiOlwiMjg0XCIsXCJMaW5lQ29sb3JcIjp7XCIkaWRcIjpcIjI4NVwiLFwiJHR5cGVcIjpcIk5MUkUuQ29tbW9uLkRvbS5Tb2xpZENvbG9yQnJ1c2gsIE5MUkUuQ29tbW9uXCIsXCJDb2xvclwiOntcIiRpZFwiOlwiMjg2XCIsXCJBXCI6MTI3LFwiUlwiOjc5LFwiR1wiOjEyOSxcIkJcIjoxODl9fSxcIkxpbmVXZWlnaHRcIjoxLjAsXCJMaW5lVHlwZVwiOjB9LFwiSXNCZWxvd1RpbWViYW5kXCI6ZmFsc2UsXCJIaWRlRGF0ZVwiOmZhbHNlLFwiU2hhcGVTaXplXCI6MSxcIlNwYWNpbmdcIjoxLjAsXCJQYWRkaW5nXCI6e1wiJGlkXCI6XCIyODdcIixcIlRvcFwiOjcuMCxcIkxlZnRcIjozLjAsXCJSaWdodFwiOjAuMCxcIkJvdHRvbVwiOjIuMH0sXCJQb3NpdGlvblwiOntcIiRpZFwiOlwiMjg4XCIsXCJSYXRpb1wiOjAuMDg3NzExODcxMTExODM0NSxcIklzQ3VzdG9tXCI6ZmFsc2V9LFwiUG9zaXRpb25PblRhc2tcIjowLFwiU2hhcGVTdHlsZVwiOntcIiRpZFwiOlwiMjg5XCIsXCJNYXJnaW5cIjp7XCIkaWRcIjpcIjI5MFwiLFwiVG9wXCI6MC4wLFwiTGVmdFwiOjAuMCxcIlJpZ2h0XCI6MC4wLFwiQm90dG9tXCI6MC4wfSxcIlBhZGRpbmdcIjp7XCIkaWRcIjpcIjI5MVwiLFwiVG9wXCI6MC4wLFwiTGVmdFwiOjAuMCxcIlJpZ2h0XCI6MC4wLFwiQm90dG9tXCI6MC4wfSxcIkJhY2tncm91bmRcIjp7XCIkaWRcIjpcIjI5MlwiLFwiQ29sb3JcIjp7XCIkaWRcIjpcIjI5M1wiLFwiQVwiOjI1NSxcIlJcIjoxMTIsXCJHXCI6MTczLFwiQlwiOjcxfX0sXCJJc1Zpc2libGVcIjp0cnVlLFwiV2lkdGhcIjoxOC4wLFwiSGVpZ2h0XCI6MjAuMCxcIkJvcmRlclN0eWxlXCI6e1wiJGlkXCI6XCIyOTRcIixcIkxpbmVDb2xvclwiOntcIiRyZWZcIjpcIjg3XCJ9LFwiTGluZVdlaWdodFwiOjAuMCxcIkxpbmVUeXBlXCI6MH19LFwiVGl0bGVTdHlsZVwiOntcIiRpZFwiOlwiMjk1XCIsXCJGb250U2V0dGluZ3NcIjp7XCIkaWRcIjpcIjI5NlwiLFwiRm9udFNpemVcIjoxMSxcIkZvbnROYW1lXCI6XCJDYWxpYnJpXCIsXCJJc0JvbGRcIjp0cnVlLFwiSXNJdGFsaWNcIjpmYWxzZSxcIklzVW5kZXJsaW5lZFwiOmZhbHNlfSxcIkF1dG9TaXplXCI6MixcIkZvcmVncm91bmRcIjp7XCIkaWRcIjpcIjI5N1wiLFwiQ29sb3JcIjp7XCIkaWRcIjpcIjI5OFwiLFwiQVwiOjI1NSxcIlJcIjowLFwiR1wiOjAsXCJCXCI6MH19LFwiQmFja2dyb3VuZEZpbGxUeXBlXCI6MCxcIk1heFdpZHRoXCI6NTkuNDMwMDAwMDAwMDAwMDA3LFwiTWF4SGVpZ2h0XCI6XCJJbmZpbml0eVwiLFwiU21hcnRGb3JlZ3JvdW5kSXNBY3RpdmVcIjpmYWxzZSxcIkhvcml6b250YWxBbGlnbm1lbnRcIjoxLFwiVmVydGljYWxBbGlnbm1lbnRcIjowLFwiU21hcnRGb3JlZ3JvdW5kXCI6bnVsbCxcIk1hcmdpblwiOntcIiRpZFwiOlwiMjk5XCIsXCJUb3BcIjowLjAsXCJMZWZ0XCI6MC4wLFwiUmlnaHRcIjowLjAsXCJCb3R0b21cIjowLjB9LFwiUGFkZGluZ1wiOntcIiRpZFwiOlwiMzAwXCIsXCJUb3BcIjowLjAsXCJMZWZ0XCI6MC4wLFwiUmlnaHRcIjowLjAsXCJCb3R0b21cIjowLjB9LFwiQmFja2dyb3VuZFwiOntcIiRpZFwiOlwiMzAxXCIsXCJDb2xvclwiOntcIiRpZFwiOlwiMzAyXCIsXCJBXCI6MCxcIlJcIjoyNTUsXCJHXCI6MjU1LFwiQlwiOjI1NX19LFwiSXNWaXNpYmxlXCI6dHJ1ZSxcIldpZHRoXCI6MC4wLFwiSGVpZ2h0XCI6MC4wLFwiQm9yZGVyU3R5bGVcIjp7XCIkaWRcIjpcIjMwM1wiLFwiTGluZUNvbG9yXCI6bnVsbCxcIkxpbmVXZWlnaHRcIjowLjAsXCJMaW5lVHlwZVwiOjB9fSxcIkRhdGVTdHlsZVwiOntcIiRpZFwiOlwiMzA0XCIsXCJGb250U2V0dGluZ3NcIjp7XCIkaWRcIjpcIjMwNVwiLFwiRm9udFNpemVcIjo5LFwiRm9udE5hbWVcIjpcIkNhbGlicmlcIixcIklzQm9sZFwiOmZhbHNlLFwiSXNJdGFsaWNcIjpmYWxzZSxcIklzVW5kZXJsaW5lZFwiOmZhbHNlfSxcIkF1dG9TaXplXCI6MCxcIkZvcmVncm91bmRcIjp7XCIkaWRcIjpcIjMwNlwiLFwiQ29sb3JcIjp7XCIkaWRcIjpcIjMwN1wiLFwiQVwiOjI1NSxcIlJcIjo2OCxcIkdcIjo4NCxcIkJcIjoxMDZ9fSxcIkJhY2tncm91bmRGaWxsVHlwZVwiOjAsXCJNYXhXaWR0aFwiOjIwMC4wLFwiTWF4SGVpZ2h0XCI6XCJJbmZpbml0eVwiLFwiU21hcnRGb3JlZ3JvdW5kSXNBY3RpdmVcIjpmYWxzZSxcIkhvcml6b250YWxBbGlnbm1lbnRcIjoxLFwiVmVydGljYWxBbGlnbm1lbnRcIjowLFwiU21hcnRGb3JlZ3JvdW5kXCI6bnVsbCxcIk1hcmdpblwiOntcIiRpZFwiOlwiMzA4XCIsXCJUb3BcIjowLjAsXCJMZWZ0XCI6MC4wLFwiUmlnaHRcIjowLjAsXCJCb3R0b21cIjowLjB9LFwiUGFkZGluZ1wiOntcIiRpZFwiOlwiMzA5XCIsXCJUb3BcIjowLjAsXCJMZWZ0XCI6MC4wLFwiUmlnaHRcIjowLjAsXCJCb3R0b21cIjowLjB9LFwiQmFja2dyb3VuZFwiOntcIiRpZFwiOlwiMzEwXCIsXCJDb2xvclwiOntcIiRpZFwiOlwiMzExXCIsXCJBXCI6MCxcIlJcIjoyNTUsXCJHXCI6MjU1LFwiQlwiOjI1NX19LFwiSXNWaXNpYmxlXCI6dHJ1ZSxcIldpZHRoXCI6MC4wLFwiSGVpZ2h0XCI6MC4wLFwiQm9yZGVyU3R5bGVcIjp7XCIkaWRcIjpcIjMxMlwiLFwiTGluZUNvbG9yXCI6bnVsbCxcIkxpbmVXZWlnaHRcIjowLjAsXCJMaW5lVHlwZVwiOjB9fSxcIkRhdGVGb3JtYXRcIjp7XCIkaWRcIjpcIjMxM1wiLFwiRm9ybWF0U3RyaW5nXCI6XCJNTU0gZCwgeXl5eVwiLFwiU2VwYXJhdG9yXCI6XCIvXCIsXCJVc2VJbnRlcm5hdGlvbmFsRGF0ZUZvcm1hdFwiOmZhbHNlLFwiRGF0ZUlzVmlzaWJsZVwiOnRydWUsXCJUaW1lSXNWaXNpYmxlXCI6ZmFsc2UsXCJIb3VyRGlnaXRzXCI6MSxcIkFtUG1EZXNpZ25hdG9yXCI6MixcIlRyaW0wME1pbnV0ZXNcIjpmYWxzZSxcIkxhc3RLbm93blZpc2liaWxpdHlTdGF0ZVwiOntcIiRpZFwiOlwiMzE0XCIsXCJEYXRlUGFydElzVmlzaWJsZVwiOnRydWUsXCJUaW1lUGFydElzVmlzaWJsZVwiOmZhbHNlfX0sXCJJc1Zpc2libGVcIjp0cnVlfV0sXCJDdXN0b21UYXNrU3R5bGVMaXN0XCI6W10sXCJDdXN0b21Td2ltbGFuZURlZmluaXRpb25TdHlsZUxpc3RcIjpudWxsLFwiQ3VzdG9tU3dpbWxhbmVWMlN0eWxlTGlzdFwiOlt7XCIkaWRcIjpcIjMxNVwiLFwiSGVhZGVyU3R5bGVcIjp7XCIkaWRcIjpcIjMxNlwiLFwiVGV4dFN0eWxlXCI6e1wiJGlkXCI6XCIzMTdcIixcIkZvbnRTZXR0aW5nc1wiOntcIiRpZFwiOlwiMzE4XCIsXCJGb250U2l6ZVwiOjEyLFwiRm9udE5hbWVcIjpcIkNhbGlicmlcIixcIklzQm9sZFwiOnRydWUsXCJJc0l0YWxpY1wiOmZhbHNlLFwiSXNVbmRlcmxpbmVkXCI6ZmFsc2V9LFwiQXV0b1NpemVcIjowLFwiRm9yZWdyb3VuZFwiOntcIiRpZFwiOlwiMzE5XCIsXCJDb2xvclwiOntcIiRpZFwiOlwiMzIwXCIsXCJBXCI6MjU1LFwiUlwiOjAsXCJHXCI6MCxcIkJcIjowfX0sXCJCYWNrZ3JvdW5kRmlsbFR5cGVcIjowLFwiTWF4V2lkdGhcIjowLjAsXCJNYXhIZWlnaHRcIjowLjAsXCJTbWFydEZvcmVncm91bmRJc0FjdGl2ZVwiOmZhbHNlLFwiSG9yaXpvbnRhbEFsaWdubWVudFwiOjAsXCJWZXJ0aWNhbEFsaWdubWVudFwiOjAsXCJTbWFydEZvcmVncm91bmRcIjpudWxsLFwiTWFyZ2luXCI6e1wiJGlkXCI6XCIzMjFcIixcIlRvcFwiOjAuMCxcIkxlZnRcIjowLjAsXCJSaWdodFwiOjAuMCxcIkJvdHRvbVwiOjAuMH0sXCJQYWRkaW5nXCI6e1wiJGlkXCI6XCIzMjJcIixcIlRvcFwiOjAuMCxcIkxlZnRcIjowLjAsXCJSaWdodFwiOjAuMCxcIkJvdHRvbVwiOjAuMH0sXCJCYWNrZ3JvdW5kXCI6bnVsbCxcIklzVmlzaWJsZVwiOmZhbHNlLFwiV2lkdGhcIjowLjAsXCJIZWlnaHRcIjowLjAsXCJCb3JkZXJTdHlsZVwiOm51bGx9LFwiUmVjdGFuZ2xlU3R5bGVcIjp7XCIkaWRcIjpcIjMyM1wiLFwiTWFyZ2luXCI6e1wiJGlkXCI6XCIzMjRcIixcIlRvcFwiOjAuMCxcIkxlZnRcIjowLjAsXCJSaWdodFwiOjAuMCxcIkJvdHRvbVwiOjAuMH0sXCJQYWRkaW5nXCI6e1wiJGlkXCI6XCIzMjVcIixcIlRvcFwiOjAuMCxcIkxlZnRcIjowLjAsXCJSaWdodFwiOjAuMCxcIkJvdHRvbVwiOjAuMH0sXCJCYWNrZ3JvdW5kXCI6e1wiJGlkXCI6XCIzMjZcIixcIkNvbG9yXCI6e1wiJGlkXCI6XCIzMjdcIixcIkFcIjoyNTUsXCJSXCI6MjU1LFwiR1wiOjE5MixcIkJcIjowfX0sXCJJc1Zpc2libGVcIjpmYWxzZSxcIldpZHRoXCI6MC4wLFwiSGVpZ2h0XCI6MC4wLFwiQm9yZGVyU3R5bGVcIjp7XCIkaWRcIjpcIjMyOFwiLFwiTGluZUNvbG9yXCI6e1wiJGlkXCI6XCIzMjlcIixcIiR0eXBlXCI6XCJOTFJFLkNvbW1vbi5Eb20uU29saWRDb2xvckJydXNoLCBOTFJFLkNvbW1vblwiLFwiQ29sb3JcIjp7XCIkaWRcIjpcIjMzMFwiLFwiQVwiOjI1NSxcIlJcIjoyNTUsXCJHXCI6MCxcIkJcIjowfX0sXCJMaW5lV2VpZ2h0XCI6MC4wLFwiTGluZVR5cGVcIjowfX0sXCJUZXh0SXNWZXJ0aWNhbFwiOmZhbHNlfSxcIkJhY2tncm91bmRTdHlsZVwiOntcIiRpZFwiOlwiMzMxXCIsXCJNYXJnaW5cIjp7XCIkaWRcIjpcIjMzMlwiLFwiVG9wXCI6MC4wLFwiTGVmdFwiOjAuMCxcIlJpZ2h0XCI6MC4wLFwiQm90dG9tXCI6MC4wfSxcIlBhZGRpbmdcIjp7XCIkaWRcIjpcIjMzM1wiLFwiVG9wXCI6MC4wLFwiTGVmdFwiOjAuMCxcIlJpZ2h0XCI6MC4wLFwiQm90dG9tXCI6MC4wfSxcIkJhY2tncm91bmRcIjp7XCIkaWRcIjpcIjMzNFwiLFwiQ29sb3JcIjp7XCIkaWRcIjpcIjMzNVwiLFwiQVwiOjM4LFwiUlwiOjI1NSxcIkdcIjoxOTIsXCJCXCI6MH19LFwiSXNWaXNpYmxlXCI6dHJ1ZSxcIldpZHRoXCI6MC4wLFwiSGVpZ2h0XCI6MC4wLFwiQm9yZGVyU3R5bGVcIjp7XCIkaWRcIjpcIjMzNlwiLFwiTGluZUNvbG9yXCI6e1wiJGlkXCI6XCIzMzdcIixcIiR0eXBlXCI6XCJOTFJFLkNvbW1vbi5Eb20uU29saWRDb2xvckJydXNoLCBOTFJFLkNvbW1vblwiLFwiQ29sb3JcIjp7XCIkaWRcIjpcIjMzOFwiLFwiQVwiOjI1NSxcIlJcIjoyNTUsXCJHXCI6MCxcIkJcIjowfX0sXCJMaW5lV2VpZ2h0XCI6MC4wLFwiTGluZVR5cGVcIjowfX0sXCJJc0Fib3ZlVGltZWJhbmRcIjpmYWxzZSxcIlN3aW1sYW5lRGVmYXVsdEFjdGl2aXR5U3R5bGVcIjp7XCIkaWRcIjpcIjMzOVwiLFwiSGVhZGVyU3R5bGVcIjp7XCIkaWRcIjpcIjM0MFwiLFwiVGV4dFN0eWxlXCI6e1wiJGlkXCI6XCIzNDFcIixcIkZvbnRTZXR0aW5nc1wiOntcIiRpZFwiOlwiMzQyXCIsXCJGb250U2l6ZVwiOjEyLFwiRm9udE5hbWVcIjpcIkNhbGlicmlcIixcIklzQm9sZFwiOmZhbHNlLFwiSXNJdGFsaWNcIjpmYWxzZSxcIklzVW5kZXJsaW5lZFwiOmZhbHNlfSxcIkF1dG9TaXplXCI6MCxcIkZvcmVncm91bmRcIjp7XCIkaWRcIjpcIjM0M1wiLFwiQ29sb3JcIjp7XCIkaWRcIjpcIjM0NFwiLFwiQVwiOjI1NSxcIlJcIjowLFwiR1wiOjAsXCJCXCI6MH19LFwiQmFja2dyb3VuZEZpbGxUeXBlXCI6MCxcIk1heFdpZHRoXCI6XCJJbmZpbml0eVwiLFwiTWF4SGVpZ2h0XCI6XCJJbmZpbml0eVwiLFwiU21hcnRGb3JlZ3JvdW5kSXNBY3RpdmVcIjpmYWxzZSxcIkhvcml6b250YWxBbGlnbm1lbnRcIjowLFwiVmVydGljYWxBbGlnbm1lbnRcIjowLFwiU21hcnRGb3JlZ3JvdW5kXCI6bnVsbCxcIk1hcmdpblwiOntcIiRpZFwiOlwiMzQ1XCIsXCJUb3BcIjowLjAsXCJMZWZ0XCI6MC4wLFwiUmlnaHRcIjowLjAsXCJCb3R0b21cIjowLjB9LFwiUGFkZGluZ1wiOntcIiRpZFwiOlwiMzQ2XCIsXCJUb3BcIjowLjAsXCJMZWZ0XCI6MC4wLFwiUmlnaHRcIjowLjAsXCJCb3R0b21cIjowLjB9LFwiQmFja2dyb3VuZFwiOm51bGwsXCJJc1Zpc2libGVcIjp0cnVlLFwiV2lkdGhcIjowLjAsXCJIZWlnaHRcIjowLjAsXCJCb3JkZXJTdHlsZVwiOm51bGx9LFwiUmVjdGFuZ2xlU3R5bGVcIjp7XCIkaWRcIjpcIjM0N1wiLFwiTWFyZ2luXCI6e1wiJGlkXCI6XCIzNDhcIixcIlRvcFwiOjAuMCxcIkxlZnRcIjowLjAsXCJSaWdodFwiOjAuMCxcIkJvdHRvbVwiOjAuMH0sXCJQYWRkaW5nXCI6e1wiJGlkXCI6XCIzNDlcIixcIlRvcFwiOjAuMCxcIkxlZnRcIjowLjAsXCJSaWdodFwiOjAuMCxcIkJvdHRvbVwiOjAuMH0sXCJCYWNrZ3JvdW5kXCI6e1wiJGlkXCI6XCIzNTBcIixcIkNvbG9yXCI6e1wiJGlkXCI6XCIzNTFcIixcIkFcIjo2MyxcIlJcIjoyNTUsXCJHXCI6MTkyLFwiQlwiOjB9fSxcIklzVmlzaWJsZVwiOnRydWUsXCJXaWR0aFwiOjAuMCxcIkhlaWdodFwiOjAuMCxcIkJvcmRlclN0eWxlXCI6e1wiJGlkXCI6XCIzNTJcIixcIkxpbmVDb2xvclwiOntcIiRpZFwiOlwiMzUzXCIsXCIkdHlwZVwiOlwiTkxSRS5Db21tb24uRG9tLlNvbGlkQ29sb3JCcnVzaCwgTkxSRS5Db21tb25cIixcIkNvbG9yXCI6e1wiJGlkXCI6XCIzNTRcIixcIkFcIjoyNTUsXCJSXCI6MjU1LFwiR1wiOjAsXCJCXCI6MH19LFwiTGluZVdlaWdodFwiOjAuMCxcIkxpbmVUeXBlXCI6MH19fSxcIkJhY2tncm91bmRTdHlsZVwiOntcIiRpZFwiOlwiMzU1XCIsXCJNYXJnaW5cIjp7XCIkaWRcIjpcIjM1NlwiLFwiVG9wXCI6MC4wLFwiTGVmdFwiOjAuMCxcIlJpZ2h0XCI6MC4wLFwiQm90dG9tXCI6MC4wfSxcIlBhZGRpbmdcIjp7XCIkaWRcIjpcIjM1N1wiLFwiVG9wXCI6MC4wLFwiTGVmdFwiOjAuMCxcIlJpZ2h0XCI6MC4wLFwiQm90dG9tXCI6MC4wfSxcIkJhY2tncm91bmRcIjp7XCIkaWRcIjpcIjM1OFwiLFwiQ29sb3JcIjp7XCIkaWRcIjpcIjM1OVwiLFwiQVwiOjUxLFwiUlwiOjE2NSxcIkdcIjoxNjUsXCJCXCI6MTY1fX0sXCJJc1Zpc2libGVcIjp0cnVlLFwiV2lkdGhcIjowLjAsXCJIZWlnaHRcIjowLjAsXCJCb3JkZXJTdHlsZVwiOntcIiRpZFwiOlwiMzYwXCIsXCJMaW5lQ29sb3JcIjp7XCIkaWRcIjpcIjM2MVwiLFwiJHR5cGVcIjpcIk5MUkUuQ29tbW9uLkRvbS5Tb2xpZENvbG9yQnJ1c2gsIE5MUkUuQ29tbW9uXCIsXCJDb2xvclwiOntcIiRpZFwiOlwiMzYyXCIsXCJBXCI6MjU1LFwiUlwiOjI1NSxcIkdcIjowLFwiQlwiOjB9fSxcIkxpbmVXZWlnaHRcIjowLjAsXCJMaW5lVHlwZVwiOjB9fSxcIkN1c3RvbVN3aW1sYW5lTWlsZXN0b25lU3R5bGVMaXN0XCI6W3tcIiRpZFwiOlwiMzYzXCIsXCJUaXRsZVN0eWxlXCI6e1wiJGlkXCI6XCIzNjRcIixcIkZvbnRTZXR0aW5nc1wiOntcIiRpZFwiOlwiMzY1XCIsXCJGb250U2l6ZVwiOjExLFwiRm9udE5hbWVcIjpcIkNhbGlicmlcIixcIklzQm9sZFwiOmZhbHNlLFwiSXNJdGFsaWNcIjpmYWxzZSxcIklzVW5kZXJsaW5lZFwiOmZhbHNlfSxcIkF1dG9TaXplXCI6MixcIkZvcmVncm91bmRcIjp7XCIkaWRcIjpcIjM2NlwiLFwiQ29sb3JcIjp7XCIkaWRcIjpcIjM2N1wiLFwiQVwiOjI1NSxcIlJcIjowLFwiR1wiOjAsXCJCXCI6MH19LFwiQmFja2dyb3VuZEZpbGxUeXBlXCI6MCxcIk1heFdpZHRoXCI6OTMuODQyOTk0Njg5OTQxNCxcIk1heEhlaWdodFwiOlwiSW5maW5pdHlcIixcIlNtYXJ0Rm9yZWdyb3VuZElzQWN0aXZlXCI6ZmFsc2UsXCJIb3Jpem9udGFsQWxpZ25tZW50XCI6MCxcIlZlcnRpY2FsQWxpZ25tZW50XCI6MCxcIlNtYXJ0Rm9yZWdyb3VuZFwiOm51bGwsXCJNYXJnaW5cIjp7XCIkaWRcIjpcIjM2OFwiLFwiVG9wXCI6MC4wLFwiTGVmdFwiOjAuMCxcIlJpZ2h0XCI6MC4wLFwiQm90dG9tXCI6MC4wfSxcIlBhZGRpbmdcIjp7XCIkaWRcIjpcIjM2OVwiLFwiVG9wXCI6MC4wLFwiTGVmdFwiOjAuMCxcIlJpZ2h0XCI6MC4wLFwiQm90dG9tXCI6MC4wfSxcIkJhY2tncm91bmRcIjp7XCIkaWRcIjpcIjM3MFwiLFwiQ29sb3JcIjp7XCIkaWRcIjpcIjM3MVwiLFwiQVwiOjAsXCJSXCI6MjU1LFwiR1wiOjI1NSxcIkJcIjoyNTV9fSxcIklzVmlzaWJsZVwiOnRydWUsXCJXaWR0aFwiOjAuMCxcIkhlaWdodFwiOjAuMCxcIkJvcmRlclN0eWxlXCI6bnVsbH0sXCJEYXRlU3R5bGVcIjp7XCIkaWRcIjpcIjM3MlwiLFwiRm9udFNldHRpbmdzXCI6e1wiJGlkXCI6XCIzNzNcIixcIkZvbnRTaXplXCI6OSxcIkZvbnROYW1lXCI6XCJDYWxpYnJpXCIsXCJJc0JvbGRcIjpmYWxzZSxcIklzSXRhbGljXCI6ZmFsc2UsXCJJc1VuZGVybGluZWRcIjpmYWxzZX0sXCJBdXRvU2l6ZVwiOjAsXCJGb3JlZ3JvdW5kXCI6e1wiJGlkXCI6XCIzNzRcIixcIkNvbG9yXCI6e1wiJGlkXCI6XCIzNzVcIixcIkFcIjoyNTUsXCJSXCI6NjgsXCJHXCI6ODQsXCJCXCI6MTA2fX0sXCJCYWNrZ3JvdW5kRmlsbFR5cGVcIjowLFwiTWF4V2lkdGhcIjoyMDAuMCxcIk1heEhlaWdodFwiOlwiSW5maW5pdHlcIixcIlNtYXJ0Rm9yZWdyb3VuZElzQWN0aXZlXCI6ZmFsc2UsXCJIb3Jpem9udGFsQWxpZ25tZW50XCI6MCxcIlZlcnRpY2FsQWxpZ25tZW50XCI6MCxcIlNtYXJ0Rm9yZWdyb3VuZFwiOm51bGwsXCJNYXJnaW5cIjp7XCIkaWRcIjpcIjM3NlwiLFwiVG9wXCI6MC4wLFwiTGVmdFwiOjAuMCxcIlJpZ2h0XCI6MC4wLFwiQm90dG9tXCI6MC4wfSxcIlBhZGRpbmdcIjp7XCIkaWRcIjpcIjM3N1wiLFwiVG9wXCI6MC4wLFwiTGVmdFwiOjAuMCxcIlJpZ2h0XCI6MC4wLFwiQm90dG9tXCI6MC4wfSxcIkJhY2tncm91bmRcIjp7XCIkaWRcIjpcIjM3OFwiLFwiQ29sb3JcIjp7XCIkaWRcIjpcIjM3OVwiLFwiQVwiOjAsXCJSXCI6MjU1LFwiR1wiOjI1NSxcIkJcIjoyNTV9fSxcIklzVmlzaWJsZVwiOmZhbHNlLFwiV2lkdGhcIjowLjAsXCJIZWlnaHRcIjowLjAsXCJCb3JkZXJTdHlsZVwiOm51bGx9LFwiVGl0bGVQb3NpdGlvblwiOjIsXCJEYXRlUG9zaXRpb25cIjpcIlJpZ2h0XCIsXCJTaGFwZVR5cGVcIjoxLFwiU2hhcGVTaXplXCI6MCxcIlNoYXBlU3R5bGVcIjp7XCIkaWRcIjpcIjM4MFwiLFwiTWFyZ2luXCI6e1wiJGlkXCI6XCIzODFcIixcIlRvcFwiOjAuMCxcIkxlZnRcIjowLjAsXCJSaWdodFwiOjAuMCxcIkJvdHRvbVwiOjAuMH0sXCJQYWRkaW5nXCI6e1wiJGlkXCI6XCIzODJcIixcIlRvcFwiOjAuMCxcIkxlZnRcIjowLjAsXCJSaWdodFwiOjAuMCxcIkJvdHRvbVwiOjAuMH0sXCJCYWNrZ3JvdW5kXCI6e1wiJGlkXCI6XCIzODNcIixcIkNvbG9yXCI6e1wiJGlkXCI6XCIzODRcIixcIkFcIjoyNTUsXCJSXCI6MTI3LFwiR1wiOjk2LFwiQlwiOjB9fSxcIklzVmlzaWJsZVwiOnRydWUsXCJXaWR0aFwiOjEyLjAsXCJIZWlnaHRcIjoxNC4wLFwiQm9yZGVyU3R5bGVcIjp7XCIkaWRcIjpcIjM4NVwiLFwiTGluZUNvbG9yXCI6e1wiJHJlZlwiOlwiODdcIn0sXCJMaW5lV2VpZ2h0XCI6MC4wLFwiTGluZVR5cGVcIjowfX0sXCJEYXRlRm9ybWF0XCI6e1wiJGlkXCI6XCIzODZcIixcIkZvcm1hdFN0cmluZ1wiOlwiTU1NIGQsIHl5eXlcIixcIlNlcGFyYXRvclwiOlwiL1wiLFwiVXNlSW50ZXJuYXRpb25hbERhdGVGb3JtYXRcIjpmYWxzZSxcIkRhdGVJc1Zpc2libGVcIjp0cnVlLFwiVGltZUlzVmlzaWJsZVwiOmZhbHNlLFwiSG91ckRpZ2l0c1wiOjEsXCJBbVBtRGVzaWduYXRvclwiOjIsXCJUcmltMDBNaW51dGVzXCI6ZmFsc2UsXCJMYXN0S25vd25WaXNpYmlsaXR5U3RhdGVcIjp7XCIkaWRcIjpcIjM4N1wiLFwiRGF0ZVBhcnRJc1Zpc2libGVcIjp0cnVlLFwiVGltZVBhcnRJc1Zpc2libGVcIjpmYWxzZX19LFwiSXNWaXNpYmxlXCI6dHJ1ZSxcIkdyb3VwSWRcIjpcIjVlODU5ZGM5LTJmNTYtNDk2Yi1hZjk4LWY2MjEwNmUwMDdjM1wifV0sXCJDdXN0b21Td2ltbGFuZVRhc2tTdHlsZUxpc3RcIjpbe1wiJGlkXCI6XCIzODhcIixcIlRhc2tTdHlsZVwiOntcIiRpZFwiOlwiMzg5XCIsXCJTaGFwZVwiOjEsXCJTaGFwZVRoaWNrbmVzc1wiOjAsXCJEdXJhdGlvbkZvcm1hdFwiOjAsXCJQZXJjZW50YWdlQ29tcGxldGVTdHlsZVwiOntcIiRpZFwiOlwiMzkwXCIsXCJGb250U2V0dGluZ3NcIjp7XCIkaWRcIjpcIjM5MVwiLFwiRm9udFNpemVcIjoxMCxcIkZvbnROYW1lXCI6XCJDYWxpYnJpXCIsXCJJc0JvbGRcIjpmYWxzZSxcIklzSXRhbGljXCI6ZmFsc2UsXCJJc1VuZGVybGluZWRcIjpmYWxzZX0sXCJBdXRvU2l6ZVwiOjAsXCJGb3JlZ3JvdW5kXCI6e1wiJGlkXCI6XCIzOTJcIixcIkNvbG9yXCI6e1wiJGlkXCI6XCIzOTNcIixcIkFcIjoyNTUsXCJSXCI6MjM3LFwiR1wiOjEyNSxcIkJcIjo0OX19LFwiQmFja2dyb3VuZEZpbGxUeXBlXCI6MCxcIk1heFdpZHRoXCI6MjAwLjAsXCJNYXhIZWlnaHRcIjpcIkluZmluaXR5XCIsXCJTbWFydEZvcmVncm91bmRJc0FjdGl2ZVwiOmZhbHNlLFwiSG9yaXpvbnRhbEFsaWdubWVudFwiOjAsXCJWZXJ0aWNhbEFsaWdubWVudFwiOjAsXCJTbWFydEZvcmVncm91bmRcIjpudWxsLFwiTWFyZ2luXCI6e1wiJGlkXCI6XCIzOTRcIixcIlRvcFwiOjAuMCxcIkxlZnRcIjowLjAsXCJSaWdodFwiOjAuMCxcIkJvdHRvbVwiOjAuMH0sXCJQYWRkaW5nXCI6e1wiJGlkXCI6XCIzOTVcIixcIlRvcFwiOjAuMCxcIkxlZnRcIjowLjAsXCJSaWdodFwiOjAuMCxcIkJvdHRvbVwiOjAuMH0sXCJCYWNrZ3JvdW5kXCI6e1wiJHJlZlwiOlwiMTEyXCJ9LFwiSXNWaXNpYmxlXCI6dHJ1ZSxcIldpZHRoXCI6MC4wLFwiSGVpZ2h0XCI6MC4wLFwiQm9yZGVyU3R5bGVcIjp7XCIkaWRcIjpcIjM5NlwiLFwiTGluZUNvbG9yXCI6bnVsbCxcIkxpbmVXZWlnaHRcIjowLjAsXCJMaW5lVHlwZVwiOjB9fSxcIkR1cmF0aW9uU3R5bGVcIjp7XCIkaWRcIjpcIjM5N1wiLFwiRm9udFNldHRpbmdzXCI6e1wiJGlkXCI6XCIzOThcIixcIkZvbnRTaXplXCI6MTAsXCJGb250TmFtZVwiOlwiQ2FsaWJyaVwiLFwiSXNCb2xkXCI6ZmFsc2UsXCJJc0l0YWxpY1wiOmZhbHNlLFwiSXNVbmRlcmxpbmVkXCI6ZmFsc2V9LFwiQXV0b1NpemVcIjowLFwiRm9yZWdyb3VuZFwiOntcIiRpZFwiOlwiMzk5XCIsXCJDb2xvclwiOntcIiRyZWZcIjpcIjExNlwifX0sXCJCYWNrZ3JvdW5kRmlsbFR5cGVcIjowLFwiTWF4V2lkdGhcIjoyMDAuMCxcIk1heEhlaWdodFwiOlwiSW5maW5pdHlcIixcIlNtYXJ0Rm9yZWdyb3VuZElzQWN0aXZlXCI6ZmFsc2UsXCJIb3Jpem9udGFsQWxpZ25tZW50XCI6MCxcIlZlcnRpY2FsQWxpZ25tZW50XCI6MCxcIlNtYXJ0Rm9yZWdyb3VuZFwiOm51bGwsXCJNYXJnaW5cIjp7XCIkaWRcIjpcIjQwMFwiLFwiVG9wXCI6MC4wLFwiTGVmdFwiOjAuMCxcIlJpZ2h0XCI6MC4wLFwiQm90dG9tXCI6MC4wfSxcIlBhZGRpbmdcIjp7XCIkaWRcIjpcIjQwMVwiLFwiVG9wXCI6MC4wLFwiTGVmdFwiOjAuMCxcIlJpZ2h0XCI6MC4wLFwiQm90dG9tXCI6MC4wfSxcIkJhY2tncm91bmRcIjp7XCIkcmVmXCI6XCIxMTlcIn0sXCJJc1Zpc2libGVcIjp0cnVlLFwiV2lkdGhcIjowLjAsXCJIZWlnaHRcIjowLjAsXCJCb3JkZXJTdHlsZVwiOntcIiRpZFwiOlwiNDAyXCIsXCJMaW5lQ29sb3JcIjpudWxsLFwiTGluZVdlaWdodFwiOjAuMCxcIkxpbmVUeXBlXCI6MH19LFwiSG9yaXpvbnRhbENvbm5lY3RvclN0eWxlXCI6e1wiJGlkXCI6XCI0MDNcIixcIkxpbmVDb2xvclwiOntcIiRyZWZcIjpcIjEyMVwifSxcIkxpbmVXZWlnaHRcIjoxLjAsXCJMaW5lVHlwZVwiOjB9LFwiVmVydGljYWxDb25uZWN0b3JTdHlsZVwiOntcIiRpZFwiOlwiNDA0XCIsXCJMaW5lQ29sb3JcIjp7XCIkcmVmXCI6XCIxMjRcIn0sXCJMaW5lV2VpZ2h0XCI6MC4wLFwiTGluZVR5cGVcIjowfSxcIk1hcmdpblwiOm51bGwsXCJTdGFydERhdGVQb3NpdGlvblwiOjYsXCJFbmREYXRlUG9zaXRpb25cIjo2LFwiVGl0bGVQb3NpdGlvblwiOjIsXCJEdXJhdGlvblBvc2l0aW9uXCI6NixcIlBlcmNlbnRhZ2VDb21wbGV0ZWRQb3NpdGlvblwiOjYsXCJTcGFjaW5nXCI6MyxcIklzQmVsb3dUaW1lYmFuZFwiOnRydWUsXCJQZXJjZW50YWdlQ29tcGxldGVTaGFwZU9wYWNpdHlcIjozNSxcIkdyb3VwTmFtZVwiOm51bGwsXCJBdHRhY2hlZE1pbGVzdG9uZXNTdHlsZXNcIjpudWxsLFwiU2hhcGVTdHlsZVwiOntcIiRpZFwiOlwiNDA1XCIsXCJNYXJnaW5cIjp7XCIkaWRcIjpcIjQwNlwiLFwiVG9wXCI6MC4wLFwiTGVmdFwiOjQuMCxcIlJpZ2h0XCI6NC4wLFwiQm90dG9tXCI6MC4wfSxcIlBhZGRpbmdcIjp7XCIkaWRcIjpcIjQwN1wiLFwiVG9wXCI6MC4wLFwiTGVmdFwiOjAuMCxcIlJpZ2h0XCI6MC4wLFwiQm90dG9tXCI6MC4wfSxcIkJhY2tncm91bmRcIjp7XCIkaWRcIjpcIjQwOFwiLFwiQ29sb3JcIjp7XCIkaWRcIjpcIjQwOVwiLFwiQVwiOjI1NSxcIlJcIjoyNTUsXCJHXCI6MTkyLFwiQlwiOjB9fSxcIklzVmlzaWJsZVwiOnRydWUsXCJXaWR0aFwiOjAuMCxcIkhlaWdodFwiOjEzLjQyNjY2NjY2NjY2NjY3NyxcIkJvcmRlclN0eWxlXCI6e1wiJGlkXCI6XCI0MTBcIixcIkxpbmVDb2xvclwiOntcIiRpZFwiOlwiNDExXCIsXCIkdHlwZVwiOlwiTkxSRS5Db21tb24uRG9tLlNvbGlkQ29sb3JCcnVzaCwgTkxSRS5Db21tb25cIixcIkNvbG9yXCI6e1wiJGlkXCI6XCI0MTJcIixcIkFcIjoyNTUsXCJSXCI6MjU1LFwiR1wiOjAsXCJCXCI6MH19LFwiTGluZVdlaWdodFwiOjAuMCxcIkxpbmVUeXBlXCI6MH19LFwiVGl0bGVTdHlsZVwiOntcIiRpZFwiOlwiNDEzXCIsXCJGb250U2V0dGluZ3NcIjp7XCIkaWRcIjpcIjQxNFwiLFwiRm9udFNpemVcIjoxMSxcIkZvbnROYW1lXCI6XCJDYWxpYnJpXCIsXCJJc0JvbGRcIjpmYWxzZSxcIklzSXRhbGljXCI6ZmFsc2UsXCJJc1VuZGVybGluZWRcIjpmYWxzZX0sXCJBdXRvU2l6ZVwiOjIsXCJGb3JlZ3JvdW5kXCI6e1wiJGlkXCI6XCI0MTVcIixcIkNvbG9yXCI6e1wiJGlkXCI6XCI0MTZcIixcIkFcIjoyNTUsXCJSXCI6MCxcIkdcIjowLFwiQlwiOjB9fSxcIkJhY2tncm91bmRGaWxsVHlwZVwiOjAsXCJNYXhXaWR0aFwiOjEwNjEuNDg4NTI1MzkwNjI1LFwiTWF4SGVpZ2h0XCI6XCJJbmZpbml0eVwiLFwiU21hcnRGb3JlZ3JvdW5kSXNBY3RpdmVcIjpmYWxzZSxcIkhvcml6b250YWxBbGlnbm1lbnRcIjoxLFwiVmVydGljYWxBbGlnbm1lbnRcIjowLFwiU21hcnRGb3JlZ3JvdW5kXCI6bnVsbCxcIk1hcmdpblwiOntcIiRpZFwiOlwiNDE3XCIsXCJUb3BcIjowLjAsXCJMZWZ0XCI6MC4wLFwiUmlnaHRcIjowLjAsXCJCb3R0b21cIjowLjB9LFwiUGFkZGluZ1wiOntcIiRpZFwiOlwiNDE4XCIsXCJUb3BcIjowLjAsXCJMZWZ0XCI6MC4wLFwiUmlnaHRcIjowLjAsXCJCb3R0b21cIjowLjB9LFwiQmFja2dyb3VuZFwiOntcIiRpZFwiOlwiNDE5XCIsXCJDb2xvclwiOntcIiRpZFwiOlwiNDIwXCIsXCJBXCI6MCxcIlJcIjoyNTUsXCJHXCI6MjU1LFwiQlwiOjI1NX19LFwiSXNWaXNpYmxlXCI6dHJ1ZSxcIldpZHRoXCI6MC4wLFwiSGVpZ2h0XCI6MC4wLFwiQm9yZGVyU3R5bGVcIjp7XCIkaWRcIjpcIjQyMVwiLFwiTGluZUNvbG9yXCI6bnVsbCxcIkxpbmVXZWlnaHRcIjowLjAsXCJMaW5lVHlwZVwiOjB9fSxcIkRhdGVTdHlsZVwiOntcIiRpZFwiOlwiNDIyXCIsXCJGb250U2V0dGluZ3NcIjp7XCIkaWRcIjpcIjQyM1wiLFwiRm9udFNpemVcIjoxMCxcIkZvbnROYW1lXCI6XCJDYWxpYnJpXCIsXCJJc0JvbGRcIjpmYWxzZSxcIklzSXRhbGljXCI6ZmFsc2UsXCJJc1VuZGVybGluZWRcIjpmYWxzZX0sXCJBdXRvU2l6ZVwiOjAsXCJGb3JlZ3JvdW5kXCI6e1wiJGlkXCI6XCI0MjRcIixcIkNvbG9yXCI6e1wiJGlkXCI6XCI0MjVcIixcIkFcIjoyNTUsXCJSXCI6NjgsXCJHXCI6ODQsXCJCXCI6MTA2fX0sXCJCYWNrZ3JvdW5kRmlsbFR5cGVcIjowLFwiTWF4V2lkdGhcIjoyMDAuMCxcIk1heEhlaWdodFwiOlwiSW5maW5pdHlcIixcIlNtYXJ0Rm9yZWdyb3VuZElzQWN0aXZlXCI6ZmFsc2UsXCJIb3Jpem9udGFsQWxpZ25tZW50XCI6MCxcIlZlcnRpY2FsQWxpZ25tZW50XCI6MCxcIlNtYXJ0Rm9yZWdyb3VuZFwiOm51bGwsXCJNYXJnaW5cIjp7XCIkaWRcIjpcIjQyNlwiLFwiVG9wXCI6MC4wLFwiTGVmdFwiOjAuMCxcIlJpZ2h0XCI6MC4wLFwiQm90dG9tXCI6MC4wfSxcIlBhZGRpbmdcIjp7XCIkaWRcIjpcIjQyN1wiLFwiVG9wXCI6MC4wLFwiTGVmdFwiOjAuMCxcIlJpZ2h0XCI6MC4wLFwiQm90dG9tXCI6MC4wfSxcIkJhY2tncm91bmRcIjp7XCIkcmVmXCI6XCIxNDdcIn0sXCJJc1Zpc2libGVcIjp0cnVlLFwiV2lkdGhcIjowLjAsXCJIZWlnaHRcIjowLjAsXCJCb3JkZXJTdHlsZVwiOntcIiRpZFwiOlwiNDI4XCIsXCJMaW5lQ29sb3JcIjpudWxsLFwiTGluZVdlaWdodFwiOjAuMCxcIkxpbmVUeXBlXCI6MH19LFwiRGF0ZUZvcm1hdFwiOntcIiRpZFwiOlwiNDI5XCIsXCJGb3JtYXRTdHJpbmdcIjpcIk1NTSBkXCIsXCJTZXBhcmF0b3JcIjpcIi9cIixcIlVzZUludGVybmF0aW9uYWxEYXRlRm9ybWF0XCI6ZmFsc2UsXCJEYXRlSXNWaXNpYmxlXCI6dHJ1ZSxcIlRpbWVJc1Zpc2libGVcIjpmYWxzZSxcIkhvdXJEaWdpdHNcIjoxLFwiQW1QbURlc2lnbmF0b3JcIjoyLFwiVHJpbTAwTWludXRlc1wiOmZhbHNlLFwiTGFzdEtub3duVmlzaWJpbGl0eVN0YXRlXCI6bnVsbH0sXCJJc1Zpc2libGVcIjp0cnVlfSxcIkF0dGFjaGVkTWlsZXN0b25lc1N0eWxlXCI6W119LHtcIiRpZFwiOlwiNDMwXCIsXCJUYXNrU3R5bGVcIjp7XCIkaWRcIjpcIjQzMVwiLFwiU2hhcGVcIjoxLFwiU2hhcGVUaGlja25lc3NcIjowLFwiRHVyYXRpb25Gb3JtYXRcIjowLFwiUGVyY2VudGFnZUNvbXBsZXRlU3R5bGVcIjp7XCIkaWRcIjpcIjQzMlwiLFwiRm9udFNldHRpbmdzXCI6e1wiJGlkXCI6XCI0MzNcIixcIkZvbnRTaXplXCI6MTAsXCJGb250TmFtZVwiOlwiQ2FsaWJyaVwiLFwiSXNCb2xkXCI6ZmFsc2UsXCJJc0l0YWxpY1wiOmZhbHNlLFwiSXNVbmRlcmxpbmVkXCI6ZmFsc2V9LFwiQXV0b1NpemVcIjowLFwiRm9yZWdyb3VuZFwiOntcIiRpZFwiOlwiNDM0XCIsXCJDb2xvclwiOntcIiRyZWZcIjpcIjM5M1wifX0sXCJCYWNrZ3JvdW5kRmlsbFR5cGVcIjowLFwiTWF4V2lkdGhcIjoyMDAuMCxcIk1heEhlaWdodFwiOlwiSW5maW5pdHlcIixcIlNtYXJ0Rm9yZWdyb3VuZElzQWN0aXZlXCI6ZmFsc2UsXCJIb3Jpem9udGFsQWxpZ25tZW50XCI6MCxcIlZlcnRpY2FsQWxpZ25tZW50XCI6MCxcIlNtYXJ0Rm9yZWdyb3VuZFwiOm51bGwsXCJNYXJnaW5cIjp7XCIkaWRcIjpcIjQzNVwiLFwiVG9wXCI6MC4wLFwiTGVmdFwiOjAuMCxcIlJpZ2h0XCI6MC4wLFwiQm90dG9tXCI6MC4wfSxcIlBhZGRpbmdcIjp7XCIkaWRcIjpcIjQzNlwiLFwiVG9wXCI6MC4wLFwiTGVmdFwiOjAuMCxcIlJpZ2h0XCI6MC4wLFwiQm90dG9tXCI6MC4wfSxcIkJhY2tncm91bmRcIjp7XCIkcmVmXCI6XCIxMTJcIn0sXCJJc1Zpc2libGVcIjp0cnVlLFwiV2lkdGhcIjowLjAsXCJIZWlnaHRcIjowLjAsXCJCb3JkZXJTdHlsZVwiOntcIiRpZFwiOlwiNDM3XCIsXCJMaW5lQ29sb3JcIjpudWxsLFwiTGluZVdlaWdodFwiOjAuMCxcIkxpbmVUeXBlXCI6MH19LFwiRHVyYXRpb25TdHlsZVwiOntcIiRpZFwiOlwiNDM4XCIsXCJGb250U2V0dGluZ3NcIjp7XCIkaWRcIjpcIjQzOVwiLFwiRm9udFNpemVcIjoxMCxcIkZvbnROYW1lXCI6XCJDYWxpYnJpXCIsXCJJc0JvbGRcIjpmYWxzZSxcIklzSXRhbGljXCI6ZmFsc2UsXCJJc1VuZGVybGluZWRcIjpmYWxzZX0sXCJBdXRvU2l6ZVwiOjAsXCJGb3JlZ3JvdW5kXCI6e1wiJGlkXCI6XCI0NDBcIixcIkNvbG9yXCI6e1wiJGlkXCI6XCI0NDFcIixcIkFcIjoyNTUsXCJSXCI6MjM3LFwiR1wiOjEyNSxcIkJcIjo0OX19LFwiQmFja2dyb3VuZEZpbGxUeXBlXCI6MCxcIk1heFdpZHRoXCI6MjAwLjAsXCJNYXhIZWlnaHRcIjpcIkluZmluaXR5XCIsXCJTbWFydEZvcmVncm91bmRJc0FjdGl2ZVwiOmZhbHNlLFwiSG9yaXpvbnRhbEFsaWdubWVudFwiOjAsXCJWZXJ0aWNhbEFsaWdubWVudFwiOjAsXCJTbWFydEZvcmVncm91bmRcIjpudWxsLFwiTWFyZ2luXCI6e1wiJGlkXCI6XCI0NDJcIixcIlRvcFwiOjAuMCxcIkxlZnRcIjowLjAsXCJSaWdodFwiOjAuMCxcIkJvdHRvbVwiOjAuMH0sXCJQYWRkaW5nXCI6e1wiJGlkXCI6XCI0NDNcIixcIlRvcFwiOjAuMCxcIkxlZnRcIjowLjAsXCJSaWdodFwiOjAuMCxcIkJvdHRvbVwiOjAuMH0sXCJCYWNrZ3JvdW5kXCI6e1wiJHJlZlwiOlwiMTE5XCJ9LFwiSXNWaXNpYmxlXCI6dHJ1ZSxcIldpZHRoXCI6MC4wLFwiSGVpZ2h0XCI6MC4wLFwiQm9yZGVyU3R5bGVcIjp7XCIkaWRcIjpcIjQ0NFwiLFwiTGluZUNvbG9yXCI6bnVsbCxcIkxpbmVXZWlnaHRcIjowLjAsXCJMaW5lVHlwZVwiOjB9fSxcIkhvcml6b250YWxDb25uZWN0b3JTdHlsZVwiOntcIiRpZFwiOlwiNDQ1XCIsXCJMaW5lQ29sb3JcIjp7XCIkcmVmXCI6XCIxMjFcIn0sXCJMaW5lV2VpZ2h0XCI6MS4wLFwiTGluZVR5cGVcIjowfSxcIlZlcnRpY2FsQ29ubmVjdG9yU3R5bGVcIjp7XCIkaWRcIjpcIjQ0NlwiLFwiTGluZUNvbG9yXCI6e1wiJHJlZlwiOlwiMTI0XCJ9LFwiTGluZVdlaWdodFwiOjAuMCxcIkxpbmVUeXBlXCI6MH0sXCJNYXJnaW5cIjpudWxsLFwiU3RhcnREYXRlUG9zaXRpb25cIjo2LFwiRW5kRGF0ZVBvc2l0aW9uXCI6NixcIlRpdGxlUG9zaXRpb25cIjoyLFwiRHVyYXRpb25Qb3NpdGlvblwiOjYsXCJQZXJjZW50YWdlQ29tcGxldGVkUG9zaXRpb25cIjo2LFwiU3BhY2luZ1wiOjUsXCJJc0JlbG93VGltZWJhbmRcIjp0cnVlLFwiUGVyY2VudGFnZUNvbXBsZXRlU2hhcGVPcGFjaXR5XCI6MzUsXCJHcm91cE5hbWVcIjpudWxsLFwiQXR0YWNoZWRNaWxlc3RvbmVzU3R5bGVzXCI6bnVsbCxcIlNoYXBlU3R5bGVcIjp7XCIkaWRcIjpcIjQ0N1wiLFwiTWFyZ2luXCI6e1wiJGlkXCI6XCI0NDhcIixcIlRvcFwiOjAuMCxcIkxlZnRcIjo0LjAsXCJSaWdodFwiOjQuMCxcIkJvdHRvbVwiOjAuMH0sXCJQYWRkaW5nXCI6e1wiJGlkXCI6XCI0NDlcIixcIlRvcFwiOjAuMCxcIkxlZnRcIjowLjAsXCJSaWdodFwiOjAuMCxcIkJvdHRvbVwiOjAuMH0sXCJCYWNrZ3JvdW5kXCI6e1wiJGlkXCI6XCI0NTBcIixcIkNvbG9yXCI6e1wiJGlkXCI6XCI0NTFcIixcIkFcIjoyNTUsXCJSXCI6MjU1LFwiR1wiOjE5MixcIkJcIjowfX0sXCJJc1Zpc2libGVcIjp0cnVlLFwiV2lkdGhcIjowLjAsXCJIZWlnaHRcIjoxMy40MjY2NjY2NjY2NjY2NzcsXCJCb3JkZXJTdHlsZVwiOntcIiRpZFwiOlwiNDUyXCIsXCJMaW5lQ29sb3JcIjp7XCIkcmVmXCI6XCI0MTFcIn0sXCJMaW5lV2VpZ2h0XCI6MC4wLFwiTGluZVR5cGVcIjowfX0sXCJUaXRsZVN0eWxlXCI6e1wiJGlkXCI6XCI0NTNcIixcIkZvbnRTZXR0aW5nc1wiOntcIiRpZFwiOlwiNDU0XCIsXCJGb250U2l6ZVwiOjExLFwiRm9udE5hbWVcIjpcIkNhbGlicmlcIixcIklzQm9sZFwiOmZhbHNlLFwiSXNJdGFsaWNcIjpmYWxzZSxcIklzVW5kZXJsaW5lZFwiOmZhbHNlfSxcIkF1dG9TaXplXCI6MixcIkZvcmVncm91bmRcIjp7XCIkaWRcIjpcIjQ1NVwiLFwiQ29sb3JcIjp7XCIkaWRcIjpcIjQ1NlwiLFwiQVwiOjI1NSxcIlJcIjowLFwiR1wiOjAsXCJCXCI6MH19LFwiQmFja2dyb3VuZEZpbGxUeXBlXCI6MCxcIk1heFdpZHRoXCI6MTIxLjE5Nzk0NDY2NDI2MjYxLFwiTWF4SGVpZ2h0XCI6XCJJbmZpbml0eVwiLFwiU21hcnRGb3JlZ3JvdW5kSXNBY3RpdmVcIjpmYWxzZSxcIkhvcml6b250YWxBbGlnbm1lbnRcIjoxLFwiVmVydGljYWxBbGlnbm1lbnRcIjowLFwiU21hcnRGb3JlZ3JvdW5kXCI6bnVsbCxcIk1hcmdpblwiOntcIiRpZFwiOlwiNDU3XCIsXCJUb3BcIjowLjAsXCJMZWZ0XCI6MC4wLFwiUmlnaHRcIjowLjAsXCJCb3R0b21cIjowLjB9LFwiUGFkZGluZ1wiOntcIiRpZFwiOlwiNDU4XCIsXCJUb3BcIjowLjAsXCJMZWZ0XCI6MC4wLFwiUmlnaHRcIjowLjAsXCJCb3R0b21cIjowLjB9LFwiQmFja2dyb3VuZFwiOntcIiRpZFwiOlwiNDU5XCIsXCJDb2xvclwiOntcIiRpZFwiOlwiNDYwXCIsXCJBXCI6MCxcIlJcIjoyNTUsXCJHXCI6MjU1LFwiQlwiOjI1NX19LFwiSXNWaXNpYmxlXCI6dHJ1ZSxcIldpZHRoXCI6MC4wLFwiSGVpZ2h0XCI6MC4wLFwiQm9yZGVyU3R5bGVcIjp7XCIkaWRcIjpcIjQ2MVwiLFwiTGluZUNvbG9yXCI6bnVsbCxcIkxpbmVXZWlnaHRcIjowLjAsXCJMaW5lVHlwZVwiOjB9fSxcIkRhdGVTdHlsZVwiOntcIiRpZFwiOlwiNDYyXCIsXCJGb250U2V0dGluZ3NcIjp7XCIkaWRcIjpcIjQ2M1wiLFwiRm9udFNpemVcIjoxMCxcIkZvbnROYW1lXCI6XCJDYWxpYnJpXCIsXCJJc0JvbGRcIjpmYWxzZSxcIklzSXRhbGljXCI6ZmFsc2UsXCJJc1VuZGVybGluZWRcIjpmYWxzZX0sXCJBdXRvU2l6ZVwiOjAsXCJGb3JlZ3JvdW5kXCI6e1wiJGlkXCI6XCI0NjRcIixcIkNvbG9yXCI6e1wiJGlkXCI6XCI0NjVcIixcIkFcIjoyNTUsXCJSXCI6NjgsXCJHXCI6ODQsXCJCXCI6MTA2fX0sXCJCYWNrZ3JvdW5kRmlsbFR5cGVcIjowLFwiTWF4V2lkdGhcIjoyMDAuMCxcIk1heEhlaWdodFwiOlwiSW5maW5pdHlcIixcIlNtYXJ0Rm9yZWdyb3VuZElzQWN0aXZlXCI6ZmFsc2UsXCJIb3Jpem9udGFsQWxpZ25tZW50XCI6MCxcIlZlcnRpY2FsQWxpZ25tZW50XCI6MCxcIlNtYXJ0Rm9yZWdyb3VuZFwiOm51bGwsXCJNYXJnaW5cIjp7XCIkaWRcIjpcIjQ2NlwiLFwiVG9wXCI6MC4wLFwiTGVmdFwiOjAuMCxcIlJpZ2h0XCI6MC4wLFwiQm90dG9tXCI6MC4wfSxcIlBhZGRpbmdcIjp7XCIkaWRcIjpcIjQ2N1wiLFwiVG9wXCI6MC4wLFwiTGVmdFwiOjAuMCxcIlJpZ2h0XCI6MC4wLFwiQm90dG9tXCI6MC4wfSxcIkJhY2tncm91bmRcIjp7XCIkcmVmXCI6XCIxNDdcIn0sXCJJc1Zpc2libGVcIjp0cnVlLFwiV2lkdGhcIjowLjAsXCJIZWlnaHRcIjowLjAsXCJCb3JkZXJTdHlsZVwiOntcIiRpZFwiOlwiNDY4XCIsXCJMaW5lQ29sb3JcIjpudWxsLFwiTGluZVdlaWdodFwiOjAuMCxcIkxpbmVUeXBlXCI6MH19LFwiRGF0ZUZvcm1hdFwiOntcIiRpZFwiOlwiNDY5XCIsXCJGb3JtYXRTdHJpbmdcIjpcIk1NTSBkXCIsXCJTZXBhcmF0b3JcIjpcIi9cIixcIlVzZUludGVybmF0aW9uYWxEYXRlRm9ybWF0XCI6ZmFsc2UsXCJEYXRlSXNWaXNpYmxlXCI6dHJ1ZSxcIlRpbWVJc1Zpc2libGVcIjpmYWxzZSxcIkhvdXJEaWdpdHNcIjoxLFwiQW1QbURlc2lnbmF0b3JcIjoyLFwiVHJpbTAwTWludXRlc1wiOmZhbHNlLFwiTGFzdEtub3duVmlzaWJpbGl0eVN0YXRlXCI6bnVsbH0sXCJJc1Zpc2libGVcIjp0cnVlfSxcIkF0dGFjaGVkTWlsZXN0b25lc1N0eWxlXCI6W119LHtcIiRpZFwiOlwiNDcwXCIsXCJUYXNrU3R5bGVcIjp7XCIkaWRcIjpcIjQ3MVwiLFwiU2hhcGVcIjoxLFwiU2hhcGVUaGlja25lc3NcIjozLFwiRHVyYXRpb25Gb3JtYXRcIjowLFwiUGVyY2VudGFnZUNvbXBsZXRlU3R5bGVcIjp7XCIkaWRcIjpcIjQ3MlwiLFwiRm9udFNldHRpbmdzXCI6e1wiJGlkXCI6XCI0NzNcIixcIkZvbnRTaXplXCI6MTAsXCJGb250TmFtZVwiOlwiQ2FsaWJyaVwiLFwiSXNCb2xkXCI6ZmFsc2UsXCJJc0l0YWxpY1wiOmZhbHNlLFwiSXNVbmRlcmxpbmVkXCI6ZmFsc2V9LFwiQXV0b1NpemVcIjowLFwiRm9yZWdyb3VuZFwiOntcIiRpZFwiOlwiNDc0XCIsXCJDb2xvclwiOntcIiRpZFwiOlwiNDc1XCIsXCJBXCI6MjU1LFwiUlwiOjE5MixcIkdcIjo4MCxcIkJcIjo3N319LFwiQmFja2dyb3VuZEZpbGxUeXBlXCI6MCxcIk1heFdpZHRoXCI6MjAwLjAsXCJNYXhIZWlnaHRcIjpcIkluZmluaXR5XCIsXCJTbWFydEZvcmVncm91bmRJc0FjdGl2ZVwiOmZhbHNlLFwiSG9yaXpvbnRhbEFsaWdubWVudFwiOjAsXCJWZXJ0aWNhbEFsaWdubWVudFwiOjAsXCJTbWFydEZvcmVncm91bmRcIjpudWxsLFwiTWFyZ2luXCI6e1wiJGlkXCI6XCI0NzZcIixcIlRvcFwiOjAuMCxcIkxlZnRcIjowLjAsXCJSaWdodFwiOjAuMCxcIkJvdHRvbVwiOjAuMH0sXCJQYWRkaW5nXCI6e1wiJGlkXCI6XCI0NzdcIixcIlRvcFwiOjAuMCxcIkxlZnRcIjowLjAsXCJSaWdodFwiOjAuMCxcIkJvdHRvbVwiOjAuMH0sXCJCYWNrZ3JvdW5kXCI6e1wiJHJlZlwiOlwiMTEyXCJ9LFwiSXNWaXNpYmxlXCI6dHJ1ZSxcIldpZHRoXCI6MC4wLFwiSGVpZ2h0XCI6MC4wLFwiQm9yZGVyU3R5bGVcIjp7XCIkaWRcIjpcIjQ3OFwiLFwiTGluZUNvbG9yXCI6bnVsbCxcIkxpbmVXZWlnaHRcIjowLjAsXCJMaW5lVHlwZVwiOjB9fSxcIkR1cmF0aW9uU3R5bGVcIjp7XCIkaWRcIjpcIjQ3OVwiLFwiRm9udFNldHRpbmdzXCI6e1wiJGlkXCI6XCI0ODBcIixcIkZvbnRTaXplXCI6MTAsXCJGb250TmFtZVwiOlwiQ2FsaWJyaVwiLFwiSXNCb2xkXCI6ZmFsc2UsXCJJc0l0YWxpY1wiOmZhbHNlLFwiSXNVbmRlcmxpbmVkXCI6ZmFsc2V9LFwiQXV0b1NpemVcIjowLFwiRm9yZWdyb3VuZFwiOntcIiRpZFwiOlwiNDgxXCIsXCJDb2xvclwiOntcIiRyZWZcIjpcIjExNlwifX0sXCJCYWNrZ3JvdW5kRmlsbFR5cGVcIjowLFwiTWF4V2lkdGhcIjoyMDAuMCxcIk1heEhlaWdodFwiOlwiSW5maW5pdHlcIixcIlNtYXJ0Rm9yZWdyb3VuZElzQWN0aXZlXCI6ZmFsc2UsXCJIb3Jpem9udGFsQWxpZ25tZW50XCI6MCxcIlZlcnRpY2FsQWxpZ25tZW50XCI6MCxcIlNtYXJ0Rm9yZWdyb3VuZFwiOm51bGwsXCJNYXJnaW5cIjp7XCIkaWRcIjpcIjQ4MlwiLFwiVG9wXCI6MC4wLFwiTGVmdFwiOjAuMCxcIlJpZ2h0XCI6MC4wLFwiQm90dG9tXCI6MC4wfSxcIlBhZGRpbmdcIjp7XCIkaWRcIjpcIjQ4M1wiLFwiVG9wXCI6MC4wLFwiTGVmdFwiOjAuMCxcIlJpZ2h0XCI6MC4wLFwiQm90dG9tXCI6MC4wfSxcIkJhY2tncm91bmRcIjp7XCIkcmVmXCI6XCIxMTlcIn0sXCJJc1Zpc2libGVcIjp0cnVlLFwiV2lkdGhcIjowLjAsXCJIZWlnaHRcIjowLjAsXCJCb3JkZXJTdHlsZVwiOntcIiRpZFwiOlwiNDg0XCIsXCJMaW5lQ29sb3JcIjpudWxsLFwiTGluZVdlaWdodFwiOjAuMCxcIkxpbmVUeXBlXCI6MH19LFwiSG9yaXpvbnRhbENvbm5lY3RvclN0eWxlXCI6e1wiJGlkXCI6XCI0ODVcIixcIkxpbmVDb2xvclwiOntcIiRyZWZcIjpcIjEyMVwifSxcIkxpbmVXZWlnaHRcIjoxLjAsXCJMaW5lVHlwZVwiOjB9LFwiVmVydGljYWxDb25uZWN0b3JTdHlsZVwiOntcIiRpZFwiOlwiNDg2XCIsXCJMaW5lQ29sb3JcIjp7XCIkcmVmXCI6XCIxMjRcIn0sXCJMaW5lV2VpZ2h0XCI6MC4wLFwiTGluZVR5cGVcIjowfSxcIk1hcmdpblwiOm51bGwsXCJTdGFydERhdGVQb3NpdGlvblwiOjYsXCJFbmREYXRlUG9zaXRpb25cIjo2LFwiVGl0bGVQb3NpdGlvblwiOjMsXCJEdXJhdGlvblBvc2l0aW9uXCI6NixcIlBlcmNlbnRhZ2VDb21wbGV0ZWRQb3NpdGlvblwiOjYsXCJTcGFjaW5nXCI6NSxcIklzQmVsb3dUaW1lYmFuZFwiOnRydWUsXCJQZXJjZW50YWdlQ29tcGxldGVTaGFwZU9wYWNpdHlcIjozNSxcIkdyb3VwTmFtZVwiOlwiNWU4NTlkYzktMmY1Ni00OTZiLWFmOTgtZjYyMTA2ZTAwN2MzXCIsXCJBdHRhY2hlZE1pbGVzdG9uZXNTdHlsZXNcIjpudWxsLFwiU2hhcGVTdHlsZVwiOntcIiRpZFwiOlwiNDg3XCIsXCJNYXJnaW5cIjp7XCIkaWRcIjpcIjQ4OFwiLFwiVG9wXCI6MC4wLFwiTGVmdFwiOjQuMCxcIlJpZ2h0XCI6NC4wLFwiQm90dG9tXCI6MC4wfSxcIlBhZGRpbmdcIjp7XCIkaWRcIjpcIjQ4OVwiLFwiVG9wXCI6MC4wLFwiTGVmdFwiOjAuMCxcIlJpZ2h0XCI6MC4wLFwiQm90dG9tXCI6MC4wfSxcIkJhY2tncm91bmRcIjp7XCIkaWRcIjpcIjQ5MFwiLFwiQ29sb3JcIjp7XCIkaWRcIjpcIjQ5MVwiLFwiQVwiOjI1NSxcIlJcIjoyNTUsXCJHXCI6MTkyLFwiQlwiOjB9fSxcIklzVmlzaWJsZVwiOnRydWUsXCJXaWR0aFwiOjAuMCxcIkhlaWdodFwiOjE1LjAwMDA3OTE1NDk2ODI2MixcIkJvcmRlclN0eWxlXCI6e1wiJGlkXCI6XCI0OTJcIixcIkxpbmVDb2xvclwiOntcIiRyZWZcIjpcIjQxMVwifSxcIkxpbmVXZWlnaHRcIjowLjAsXCJMaW5lVHlwZVwiOjB9fSxcIlRpdGxlU3R5bGVcIjp7XCIkaWRcIjpcIjQ5M1wiLFwiRm9udFNldHRpbmdzXCI6e1wiJGlkXCI6XCI0OTRcIixcIkZvbnRTaXplXCI6MTEsXCJGb250TmFtZVwiOlwiQ2FsaWJyaVwiLFwiSXNCb2xkXCI6ZmFsc2UsXCJJc0l0YWxpY1wiOmZhbHNlLFwiSXNVbmRlcmxpbmVkXCI6ZmFsc2V9LFwiQXV0b1NpemVcIjoyLFwiRm9yZWdyb3VuZFwiOntcIiRpZFwiOlwiNDk1XCIsXCJDb2xvclwiOntcIiRpZFwiOlwiNDk2XCIsXCJBXCI6MjU1LFwiUlwiOjAsXCJHXCI6MCxcIkJcIjowfX0sXCJCYWNrZ3JvdW5kRmlsbFR5cGVcIjowLFwiTWF4V2lkdGhcIjoxMTg3LjA0MDg5MzU1NDY4NzUsXCJNYXhIZWlnaHRcIjpcIkluZmluaXR5XCIsXCJTbWFydEZvcmVncm91bmRJc0FjdGl2ZVwiOmZhbHNlLFwiSG9yaXpvbnRhbEFsaWdubWVudFwiOjIsXCJWZXJ0aWNhbEFsaWdubWVudFwiOjAsXCJTbWFydEZvcmVncm91bmRcIjpudWxsLFwiTWFyZ2luXCI6e1wiJGlkXCI6XCI0OTdcIixcIlRvcFwiOjAuMCxcIkxlZnRcIjowLjAsXCJSaWdodFwiOjAuMCxcIkJvdHRvbVwiOjAuMH0sXCJQYWRkaW5nXCI6e1wiJGlkXCI6XCI0OThcIixcIlRvcFwiOjAuMCxcIkxlZnRcIjowLjAsXCJSaWdodFwiOjAuMCxcIkJvdHRvbVwiOjAuMH0sXCJCYWNrZ3JvdW5kXCI6e1wiJGlkXCI6XCI0OTlcIixcIkNvbG9yXCI6e1wiJGlkXCI6XCI1MDBcIixcIkFcIjowLFwiUlwiOjI1NSxcIkdcIjoyNTUsXCJCXCI6MjU1fX0sXCJJc1Zpc2libGVcIjp0cnVlLFwiV2lkdGhcIjowLjAsXCJIZWlnaHRcIjowLjAsXCJCb3JkZXJTdHlsZVwiOntcIiRpZFwiOlwiNTAxXCIsXCJMaW5lQ29sb3JcIjpudWxsLFwiTGluZVdlaWdodFwiOjAuMCxcIkxpbmVUeXBlXCI6MH19LFwiRGF0ZVN0eWxlXCI6e1wiJGlkXCI6XCI1MDJcIixcIkZvbnRTZXR0aW5nc1wiOntcIiRpZFwiOlwiNTAzXCIsXCJGb250U2l6ZVwiOjEwLFwiRm9udE5hbWVcIjpcIkNhbGlicmlcIixcIklzQm9sZFwiOmZhbHNlLFwiSXNJdGFsaWNcIjpmYWxzZSxcIklzVW5kZXJsaW5lZFwiOmZhbHNlfSxcIkF1dG9TaXplXCI6MCxcIkZvcmVncm91bmRcIjp7XCIkaWRcIjpcIjUwNFwiLFwiQ29sb3JcIjp7XCIkaWRcIjpcIjUwNVwiLFwiQVwiOjI1NSxcIlJcIjo2OCxcIkdcIjo4NCxcIkJcIjoxMDZ9fSxcIkJhY2tncm91bmRGaWxsVHlwZVwiOjAsXCJNYXhXaWR0aFwiOjIwMC4wLFwiTWF4SGVpZ2h0XCI6XCJJbmZpbml0eVwiLFwiU21hcnRGb3JlZ3JvdW5kSXNBY3RpdmVcIjpmYWxzZSxcIkhvcml6b250YWxBbGlnbm1lbnRcIjowLFwiVmVydGljYWxBbGlnbm1lbnRcIjowLFwiU21hcnRGb3JlZ3JvdW5kXCI6bnVsbCxcIk1hcmdpblwiOntcIiRpZFwiOlwiNTA2XCIsXCJUb3BcIjowLjAsXCJMZWZ0XCI6MC4wLFwiUmlnaHRcIjowLjAsXCJCb3R0b21cIjowLjB9LFwiUGFkZGluZ1wiOntcIiRpZFwiOlwiNTA3XCIsXCJUb3BcIjowLjAsXCJMZWZ0XCI6MC4wLFwiUmlnaHRcIjowLjAsXCJCb3R0b21cIjowLjB9LFwiQmFja2dyb3VuZFwiOntcIiRyZWZcIjpcIjE0N1wifSxcIklzVmlzaWJsZVwiOnRydWUsXCJXaWR0aFwiOjAuMCxcIkhlaWdodFwiOjAuMCxcIkJvcmRlclN0eWxlXCI6e1wiJGlkXCI6XCI1MDhcIixcIkxpbmVDb2xvclwiOm51bGwsXCJMaW5lV2VpZ2h0XCI6MC4wLFwiTGluZVR5cGVcIjowfX0sXCJEYXRlRm9ybWF0XCI6e1wiJGlkXCI6XCI1MDlcIixcIkZvcm1hdFN0cmluZ1wiOlwiTS9kXCIsXCJTZXBhcmF0b3JcIjpcIi9cIixcIlVzZUludGVybmF0aW9uYWxEYXRlRm9ybWF0XCI6ZmFsc2UsXCJEYXRlSXNWaXNpYmxlXCI6dHJ1ZSxcIlRpbWVJc1Zpc2libGVcIjpmYWxzZSxcIkhvdXJEaWdpdHNcIjoxLFwiQW1QbURlc2lnbmF0b3JcIjoyLFwiVHJpbTAwTWludXRlc1wiOmZhbHNlLFwiTGFzdEtub3duVmlzaWJpbGl0eVN0YXRlXCI6bnVsbH0sXCJJc1Zpc2libGVcIjp0cnVlfSxcIkF0dGFjaGVkTWlsZXN0b25lc1N0eWxlXCI6W3tcIiRpZFwiOlwiNTEwXCIsXCJTaGFwZVwiOjEsXCJDb25uZWN0b3JNYXJnaW5cIjp7XCIkaWRcIjpcIjUxMVwiLFwiVG9wXCI6MC4wLFwiTGVmdFwiOjIuMCxcIlJpZ2h0XCI6Mi4wLFwiQm90dG9tXCI6MC4wfSxcIkNvbm5lY3RvclN0eWxlXCI6e1wiJGlkXCI6XCI1MTJcIixcIkxpbmVDb2xvclwiOntcIiRpZFwiOlwiNTEzXCIsXCIkdHlwZVwiOlwiTkxSRS5Db21tb24uRG9tLlNvbGlkQ29sb3JCcnVzaCwgTkxSRS5Db21tb25cIixcIkNvbG9yXCI6e1wiJGlkXCI6XCI1MTRcIixcIkFcIjoyNTUsXCJSXCI6MTY0LFwiR1wiOjEyNSxcIkJcIjowfX0sXCJMaW5lV2VpZ2h0XCI6MS4wLFwiTGluZVR5cGVcIjowfSxcIklzQmVsb3dUaW1lYmFuZFwiOnRydWUsXCJIaWRlRGF0ZVwiOmZhbHNlLFwiU2hhcGVTaXplXCI6MCxcIlNwYWNpbmdcIjowLjAsXCJQYWRkaW5nXCI6e1wiJGlkXCI6XCI1MTVcIixcIlRvcFwiOjcuMCxcIkxlZnRcIjozLjAsXCJSaWdodFwiOjAuMCxcIkJvdHRvbVwiOjIuMH0sXCJQb3NpdGlvblwiOm51bGwsXCJQb3NpdGlvbk9uVGFza1wiOjMsXCJTaGFwZVN0eWxlXCI6e1wiJGlkXCI6XCI1MTZcIixcIk1hcmdpblwiOntcIiRpZFwiOlwiNTE3XCIsXCJUb3BcIjowLjAsXCJMZWZ0XCI6MC4wLFwiUmlnaHRcIjowLjAsXCJCb3R0b21cIjowLjB9LFwiUGFkZGluZ1wiOntcIiRpZFwiOlwiNTE4XCIsXCJUb3BcIjowLjAsXCJMZWZ0XCI6MC4wLFwiUmlnaHRcIjowLjAsXCJCb3R0b21cIjowLjB9LFwiQmFja2dyb3VuZFwiOntcIiRpZFwiOlwiNTE5XCIsXCJDb2xvclwiOntcIiRpZFwiOlwiNTIwXCIsXCJBXCI6MjU1LFwiUlwiOjEyNyxcIkdcIjo5NixcIkJcIjowfX0sXCJJc1Zpc2libGVcIjp0cnVlLFwiV2lkdGhcIjoxMi4wLFwiSGVpZ2h0XCI6MTQuMCxcIkJvcmRlclN0eWxlXCI6e1wiJGlkXCI6XCI1MjFcIixcIkxpbmVDb2xvclwiOm51bGwsXCJMaW5lV2VpZ2h0XCI6MC4wLFwiTGluZVR5cGVcIjowfX0sXCJUaXRsZVN0eWxlXCI6e1wiJGlkXCI6XCI1MjJcIixcIkZvbnRTZXR0aW5nc1wiOntcIiRpZFwiOlwiNTIzXCIsXCJGb250U2l6ZVwiOjExLFwiRm9udE5hbWVcIjpcIkNhbGlicmlcIixcIklzQm9sZFwiOmZhbHNlLFwiSXNJdGFsaWNcIjpmYWxzZSxcIklzVW5kZXJsaW5lZFwiOmZhbHNlfSxcIkF1dG9TaXplXCI6MCxcIkZvcmVncm91bmRcIjp7XCIkaWRcIjpcIjUyNFwiLFwiQ29sb3JcIjp7XCIkaWRcIjpcIjUyNVwiLFwiQVwiOjI1NSxcIlJcIjowLFwiR1wiOjAsXCJCXCI6MH19LFwiQmFja2dyb3VuZEZpbGxUeXBlXCI6MCxcIk1heFdpZHRoXCI6MjAwLjAsXCJNYXhIZWlnaHRcIjpcIkluZmluaXR5XCIsXCJTbWFydEZvcmVncm91bmRJc0FjdGl2ZVwiOmZhbHNlLFwiSG9yaXpvbnRhbEFsaWdubWVudFwiOjEsXCJWZXJ0aWNhbEFsaWdubWVudFwiOjAsXCJTbWFydEZvcmVncm91bmRcIjpudWxsLFwiTWFyZ2luXCI6e1wiJGlkXCI6XCI1MjZcIixcIlRvcFwiOjAuMCxcIkxlZnRcIjowLjAsXCJSaWdodFwiOjAuMCxcIkJvdHRvbVwiOjAuMH0sXCJQYWRkaW5nXCI6e1wiJGlkXCI6XCI1MjdcIixcIlRvcFwiOjAuMCxcIkxlZnRcIjowLjAsXCJSaWdodFwiOjAuMCxcIkJvdHRvbVwiOjAuMH0sXCJCYWNrZ3JvdW5kXCI6e1wiJGlkXCI6XCI1MjhcIixcIkNvbG9yXCI6e1wiJGlkXCI6XCI1MjlcIixcIkFcIjowLFwiUlwiOjI1NSxcIkdcIjoyNTUsXCJCXCI6MjU1fX0sXCJJc1Zpc2libGVcIjpmYWxzZSxcIldpZHRoXCI6MC4wLFwiSGVpZ2h0XCI6MC4wLFwiQm9yZGVyU3R5bGVcIjp7XCIkaWRcIjpcIjUzMFwiLFwiTGluZUNvbG9yXCI6bnVsbCxcIkxpbmVXZWlnaHRcIjowLjAsXCJMaW5lVHlwZVwiOjB9fSxcIkRhdGVTdHlsZVwiOntcIiRpZFwiOlwiNTMxXCIsXCJGb250U2V0dGluZ3NcIjp7XCIkaWRcIjpcIjUzMlwiLFwiRm9udFNpemVcIjo5LFwiRm9udE5hbWVcIjpcIkNhbGlicmlcIixcIklzQm9sZFwiOmZhbHNlLFwiSXNJdGFsaWNcIjpmYWxzZSxcIklzVW5kZXJsaW5lZFwiOmZhbHNlfSxcIkF1dG9TaXplXCI6MCxcIkZvcmVncm91bmRcIjp7XCIkaWRcIjpcIjUzM1wiLFwiQ29sb3JcIjp7XCIkaWRcIjpcIjUzNFwiLFwiQVwiOjI1NSxcIlJcIjo2OCxcIkdcIjo4NCxcIkJcIjoxMDZ9fSxcIkJhY2tncm91bmRGaWxsVHlwZVwiOjAsXCJNYXhXaWR0aFwiOjIwMC4wLFwiTWF4SGVpZ2h0XCI6XCJJbmZpbml0eVwiLFwiU21hcnRGb3JlZ3JvdW5kSXNBY3RpdmVcIjpmYWxzZSxcIkhvcml6b250YWxBbGlnbm1lbnRcIjoxLFwiVmVydGljYWxBbGlnbm1lbnRcIjowLFwiU21hcnRGb3JlZ3JvdW5kXCI6bnVsbCxcIk1hcmdpblwiOntcIiRpZFwiOlwiNTM1XCIsXCJUb3BcIjowLjAsXCJMZWZ0XCI6MC4wLFwiUmlnaHRcIjowLjAsXCJCb3R0b21cIjowLjB9LFwiUGFkZGluZ1wiOntcIiRpZFwiOlwiNTM2XCIsXCJUb3BcIjowLjAsXCJMZWZ0XCI6MC4wLFwiUmlnaHRcIjowLjAsXCJCb3R0b21cIjowLjB9LFwiQmFja2dyb3VuZFwiOntcIiRpZFwiOlwiNTM3XCIsXCJDb2xvclwiOntcIiRpZFwiOlwiNTM4XCIsXCJBXCI6MCxcIlJcIjoyNTUsXCJHXCI6MjU1LFwiQlwiOjI1NX19LFwiSXNWaXNpYmxlXCI6ZmFsc2UsXCJXaWR0aFwiOjAuMCxcIkhlaWdodFwiOjAuMCxcIkJvcmRlclN0eWxlXCI6e1wiJGlkXCI6XCI1MzlcIixcIkxpbmVDb2xvclwiOm51bGwsXCJMaW5lV2VpZ2h0XCI6MC4wLFwiTGluZVR5cGVcIjowfX0sXCJEYXRlRm9ybWF0XCI6e1wiJGlkXCI6XCI1NDBcIixcIkZvcm1hdFN0cmluZ1wiOlwiTU1NIGQsIHl5eXlcIixcIlNlcGFyYXRvclwiOlwiL1wiLFwiVXNlSW50ZXJuYXRpb25hbERhdGVGb3JtYXRcIjpmYWxzZSxcIkRhdGVJc1Zpc2libGVcIjp0cnVlLFwiVGltZUlzVmlzaWJsZVwiOmZhbHNlLFwiSG91ckRpZ2l0c1wiOjEsXCJBbVBtRGVzaWduYXRvclwiOjIsXCJUcmltMDBNaW51dGVzXCI6ZmFsc2UsXCJMYXN0S25vd25WaXNpYmlsaXR5U3RhdGVcIjp7XCIkaWRcIjpcIjU0MVwiLFwiRGF0ZVBhcnRJc1Zpc2libGVcIjp0cnVlLFwiVGltZVBhcnRJc1Zpc2libGVcIjpmYWxzZX19LFwiSXNWaXNpYmxlXCI6dHJ1ZX0se1wiJGlkXCI6XCI1NDJcIixcIlNoYXBlXCI6MSxcIkNvbm5lY3Rvck1hcmdpblwiOntcIiRpZFwiOlwiNTQzXCIsXCJUb3BcIjowLjAsXCJMZWZ0XCI6Mi4wLFwiUmlnaHRcIjoyLjAsXCJCb3R0b21cIjowLjB9LFwiQ29ubmVjdG9yU3R5bGVcIjp7XCIkaWRcIjpcIjU0NFwiLFwiTGluZUNvbG9yXCI6e1wiJGlkXCI6XCI1NDVcIixcIiR0eXBlXCI6XCJOTFJFLkNvbW1vbi5Eb20uU29saWRDb2xvckJydXNoLCBOTFJFLkNvbW1vblwiLFwiQ29sb3JcIjp7XCIkaWRcIjpcIjU0NlwiLFwiQVwiOjI1NSxcIlJcIjoxNjQsXCJHXCI6MTI1LFwiQlwiOjB9fSxcIkxpbmVXZWlnaHRcIjoxLjAsXCJMaW5lVHlwZVwiOjB9LFwiSXNCZWxvd1RpbWViYW5kXCI6dHJ1ZSxcIkhpZGVEYXRlXCI6ZmFsc2UsXCJTaGFwZVNpemVcIjowLFwiU3BhY2luZ1wiOjAuMCxcIlBhZGRpbmdcIjp7XCIkaWRcIjpcIjU0N1wiLFwiVG9wXCI6Ny4wLFwiTGVmdFwiOjMuMCxcIlJpZ2h0XCI6MC4wLFwiQm90dG9tXCI6Mi4wfSxcIlBvc2l0aW9uXCI6bnVsbCxcIlBvc2l0aW9uT25UYXNrXCI6MyxcIlNoYXBlU3R5bGVcIjp7XCIkaWRcIjpcIjU0OFwiLFwiTWFyZ2luXCI6e1wiJGlkXCI6XCI1NDlcIixcIlRvcFwiOjAuMCxcIkxlZnRcIjowLjAsXCJSaWdodFwiOjAuMCxcIkJvdHRvbVwiOjAuMH0sXCJQYWRkaW5nXCI6e1wiJGlkXCI6XCI1NTBcIixcIlRvcFwiOjAuMCxcIkxlZnRcIjowLjAsXCJSaWdodFwiOjAuMCxcIkJvdHRvbVwiOjAuMH0sXCJCYWNrZ3JvdW5kXCI6e1wiJGlkXCI6XCI1NTFcIixcIkNvbG9yXCI6e1wiJGlkXCI6XCI1NTJcIixcIkFcIjoyNTUsXCJSXCI6MTI3LFwiR1wiOjk2LFwiQlwiOjB9fSxcIklzVmlzaWJsZVwiOnRydWUsXCJXaWR0aFwiOjEyLjAsXCJIZWlnaHRcIjoxNC4wLFwiQm9yZGVyU3R5bGVcIjp7XCIkaWRcIjpcIjU1M1wiLFwiTGluZUNvbG9yXCI6bnVsbCxcIkxpbmVXZWlnaHRcIjowLjAsXCJMaW5lVHlwZVwiOjB9fSxcIlRpdGxlU3R5bGVcIjp7XCIkaWRcIjpcIjU1NFwiLFwiRm9udFNldHRpbmdzXCI6e1wiJGlkXCI6XCI1NTVcIixcIkZvbnRTaXplXCI6MTEsXCJGb250TmFtZVwiOlwiQ2FsaWJyaVwiLFwiSXNCb2xkXCI6ZmFsc2UsXCJJc0l0YWxpY1wiOmZhbHNlLFwiSXNVbmRlcmxpbmVkXCI6ZmFsc2V9LFwiQXV0b1NpemVcIjowLFwiRm9yZWdyb3VuZFwiOntcIiRpZFwiOlwiNTU2XCIsXCJDb2xvclwiOntcIiRpZFwiOlwiNTU3XCIsXCJBXCI6MjU1LFwiUlwiOjAsXCJHXCI6MCxcIkJcIjowfX0sXCJCYWNrZ3JvdW5kRmlsbFR5cGVcIjowLFwiTWF4V2lkdGhcIjoyMDAuMCxcIk1heEhlaWdodFwiOlwiSW5maW5pdHlcIixcIlNtYXJ0Rm9yZWdyb3VuZElzQWN0aXZlXCI6ZmFsc2UsXCJIb3Jpem9udGFsQWxpZ25tZW50XCI6MSxcIlZlcnRpY2FsQWxpZ25tZW50XCI6MCxcIlNtYXJ0Rm9yZWdyb3VuZFwiOm51bGwsXCJNYXJnaW5cIjp7XCIkaWRcIjpcIjU1OFwiLFwiVG9wXCI6MC4wLFwiTGVmdFwiOjAuMCxcIlJpZ2h0XCI6MC4wLFwiQm90dG9tXCI6MC4wfSxcIlBhZGRpbmdcIjp7XCIkaWRcIjpcIjU1OVwiLFwiVG9wXCI6MC4wLFwiTGVmdFwiOjAuMCxcIlJpZ2h0XCI6MC4wLFwiQm90dG9tXCI6MC4wfSxcIkJhY2tncm91bmRcIjp7XCIkaWRcIjpcIjU2MFwiLFwiQ29sb3JcIjp7XCIkaWRcIjpcIjU2MVwiLFwiQVwiOjAsXCJSXCI6MjU1LFwiR1wiOjI1NSxcIkJcIjoyNTV9fSxcIklzVmlzaWJsZVwiOmZhbHNlLFwiV2lkdGhcIjowLjAsXCJIZWlnaHRcIjowLjAsXCJCb3JkZXJTdHlsZVwiOntcIiRpZFwiOlwiNTYyXCIsXCJMaW5lQ29sb3JcIjpudWxsLFwiTGluZVdlaWdodFwiOjAuMCxcIkxpbmVUeXBlXCI6MH19LFwiRGF0ZVN0eWxlXCI6e1wiJGlkXCI6XCI1NjNcIixcIkZvbnRTZXR0aW5nc1wiOntcIiRpZFwiOlwiNTY0XCIsXCJGb250U2l6ZVwiOjksXCJGb250TmFtZVwiOlwiQ2FsaWJyaVwiLFwiSXNCb2xkXCI6ZmFsc2UsXCJJc0l0YWxpY1wiOmZhbHNlLFwiSXNVbmRlcmxpbmVkXCI6ZmFsc2V9LFwiQXV0b1NpemVcIjowLFwiRm9yZWdyb3VuZFwiOntcIiRpZFwiOlwiNTY1XCIsXCJDb2xvclwiOntcIiRpZFwiOlwiNTY2XCIsXCJBXCI6MjU1LFwiUlwiOjY4LFwiR1wiOjg0LFwiQlwiOjEwNn19LFwiQmFja2dyb3VuZEZpbGxUeXBlXCI6MCxcIk1heFdpZHRoXCI6MjAwLjAsXCJNYXhIZWlnaHRcIjpcIkluZmluaXR5XCIsXCJTbWFydEZvcmVncm91bmRJc0FjdGl2ZVwiOmZhbHNlLFwiSG9yaXpvbnRhbEFsaWdubWVudFwiOjEsXCJWZXJ0aWNhbEFsaWdubWVudFwiOjAsXCJTbWFydEZvcmVncm91bmRcIjpudWxsLFwiTWFyZ2luXCI6e1wiJGlkXCI6XCI1NjdcIixcIlRvcFwiOjAuMCxcIkxlZnRcIjowLjAsXCJSaWdodFwiOjAuMCxcIkJvdHRvbVwiOjAuMH0sXCJQYWRkaW5nXCI6e1wiJGlkXCI6XCI1NjhcIixcIlRvcFwiOjAuMCxcIkxlZnRcIjowLjAsXCJSaWdodFwiOjAuMCxcIkJvdHRvbVwiOjAuMH0sXCJCYWNrZ3JvdW5kXCI6e1wiJGlkXCI6XCI1NjlcIixcIkNvbG9yXCI6e1wiJGlkXCI6XCI1NzBcIixcIkFcIjowLFwiUlwiOjI1NSxcIkdcIjoyNTUsXCJCXCI6MjU1fX0sXCJJc1Zpc2libGVcIjpmYWxzZSxcIldpZHRoXCI6MC4wLFwiSGVpZ2h0XCI6MC4wLFwiQm9yZGVyU3R5bGVcIjp7XCIkaWRcIjpcIjU3MVwiLFwiTGluZUNvbG9yXCI6bnVsbCxcIkxpbmVXZWlnaHRcIjowLjAsXCJMaW5lVHlwZVwiOjB9fSxcIkRhdGVGb3JtYXRcIjp7XCIkaWRcIjpcIjU3MlwiLFwiRm9ybWF0U3RyaW5nXCI6XCJNTU0gZCwgeXl5eVwiLFwiU2VwYXJhdG9yXCI6XCIvXCIsXCJVc2VJbnRlcm5hdGlvbmFsRGF0ZUZvcm1hdFwiOmZhbHNlLFwiRGF0ZUlzVmlzaWJsZVwiOnRydWUsXCJUaW1lSXNWaXNpYmxlXCI6ZmFsc2UsXCJIb3VyRGlnaXRzXCI6MSxcIkFtUG1EZXNpZ25hdG9yXCI6MixcIlRyaW0wME1pbnV0ZXNcIjpmYWxzZSxcIkxhc3RLbm93blZpc2liaWxpdHlTdGF0ZVwiOntcIiRpZFwiOlwiNTczXCIsXCJEYXRlUGFydElzVmlzaWJsZVwiOnRydWUsXCJUaW1lUGFydElzVmlzaWJsZVwiOmZhbHNlfX0sXCJJc1Zpc2libGVcIjp0cnVlfSx7XCIkaWRcIjpcIjU3NFwiLFwiU2hhcGVcIjoxLFwiQ29ubmVjdG9yTWFyZ2luXCI6e1wiJGlkXCI6XCI1NzVcIixcIlRvcFwiOjAuMCxcIkxlZnRcIjoyLjAsXCJSaWdodFwiOjIuMCxcIkJvdHRvbVwiOjAuMH0sXCJDb25uZWN0b3JTdHlsZVwiOntcIiRpZFwiOlwiNTc2XCIsXCJMaW5lQ29sb3JcIjp7XCIkaWRcIjpcIjU3N1wiLFwiJHR5cGVcIjpcIk5MUkUuQ29tbW9uLkRvbS5Tb2xpZENvbG9yQnJ1c2gsIE5MUkUuQ29tbW9uXCIsXCJDb2xvclwiOntcIiRpZFwiOlwiNTc4XCIsXCJBXCI6MjU1LFwiUlwiOjE2NCxcIkdcIjoxMjUsXCJCXCI6MH19LFwiTGluZVdlaWdodFwiOjEuMCxcIkxpbmVUeXBlXCI6MH0sXCJJc0JlbG93VGltZWJhbmRcIjp0cnVlLFwiSGlkZURhdGVcIjpmYWxzZSxcIlNoYXBlU2l6ZVwiOjAsXCJTcGFjaW5nXCI6MC4wLFwiUGFkZGluZ1wiOntcIiRpZFwiOlwiNTc5XCIsXCJUb3BcIjo3LjAsXCJMZWZ0XCI6My4wLFwiUmlnaHRcIjowLjAsXCJCb3R0b21cIjoyLjB9LFwiUG9zaXRpb25cIjpudWxsLFwiUG9zaXRpb25PblRhc2tcIjozLFwiU2hhcGVTdHlsZVwiOntcIiRpZFwiOlwiNTgwXCIsXCJNYXJnaW5cIjp7XCIkaWRcIjpcIjU4MVwiLFwiVG9wXCI6MC4wLFwiTGVmdFwiOjAuMCxcIlJpZ2h0XCI6MC4wLFwiQm90dG9tXCI6MC4wfSxcIlBhZGRpbmdcIjp7XCIkaWRcIjpcIjU4MlwiLFwiVG9wXCI6MC4wLFwiTGVmdFwiOjAuMCxcIlJpZ2h0XCI6MC4wLFwiQm90dG9tXCI6MC4wfSxcIkJhY2tncm91bmRcIjp7XCIkaWRcIjpcIjU4M1wiLFwiQ29sb3JcIjp7XCIkaWRcIjpcIjU4NFwiLFwiQVwiOjI1NSxcIlJcIjoxMjcsXCJHXCI6OTYsXCJCXCI6MH19LFwiSXNWaXNpYmxlXCI6dHJ1ZSxcIldpZHRoXCI6MTIuMCxcIkhlaWdodFwiOjE0LjAsXCJCb3JkZXJTdHlsZVwiOntcIiRpZFwiOlwiNTg1XCIsXCJMaW5lQ29sb3JcIjpudWxsLFwiTGluZVdlaWdodFwiOjAuMCxcIkxpbmVUeXBlXCI6MH19LFwiVGl0bGVTdHlsZVwiOntcIiRpZFwiOlwiNTg2XCIsXCJGb250U2V0dGluZ3NcIjp7XCIkaWRcIjpcIjU4N1wiLFwiRm9udFNpemVcIjoxMSxcIkZvbnROYW1lXCI6XCJDYWxpYnJpXCIsXCJJc0JvbGRcIjpmYWxzZSxcIklzSXRhbGljXCI6ZmFsc2UsXCJJc1VuZGVybGluZWRcIjpmYWxzZX0sXCJBdXRvU2l6ZVwiOjAsXCJGb3JlZ3JvdW5kXCI6e1wiJGlkXCI6XCI1ODhcIixcIkNvbG9yXCI6e1wiJGlkXCI6XCI1ODlcIixcIkFcIjoyNTUsXCJSXCI6MCxcIkdcIjowLFwiQlwiOjB9fSxcIkJhY2tncm91bmRGaWxsVHlwZVwiOjAsXCJNYXhXaWR0aFwiOjIwMC4wLFwiTWF4SGVpZ2h0XCI6XCJJbmZpbml0eVwiLFwiU21hcnRGb3JlZ3JvdW5kSXNBY3RpdmVcIjpmYWxzZSxcIkhvcml6b250YWxBbGlnbm1lbnRcIjoxLFwiVmVydGljYWxBbGlnbm1lbnRcIjowLFwiU21hcnRGb3JlZ3JvdW5kXCI6bnVsbCxcIk1hcmdpblwiOntcIiRpZFwiOlwiNTkwXCIsXCJUb3BcIjowLjAsXCJMZWZ0XCI6MC4wLFwiUmlnaHRcIjowLjAsXCJCb3R0b21cIjowLjB9LFwiUGFkZGluZ1wiOntcIiRpZFwiOlwiNTkxXCIsXCJUb3BcIjowLjAsXCJMZWZ0XCI6MC4wLFwiUmlnaHRcIjowLjAsXCJCb3R0b21cIjowLjB9LFwiQmFja2dyb3VuZFwiOntcIiRpZFwiOlwiNTkyXCIsXCJDb2xvclwiOntcIiRpZFwiOlwiNTkzXCIsXCJBXCI6MCxcIlJcIjoyNTUsXCJHXCI6MjU1LFwiQlwiOjI1NX19LFwiSXNWaXNpYmxlXCI6ZmFsc2UsXCJXaWR0aFwiOjAuMCxcIkhlaWdodFwiOjAuMCxcIkJvcmRlclN0eWxlXCI6e1wiJGlkXCI6XCI1OTRcIixcIkxpbmVDb2xvclwiOm51bGwsXCJMaW5lV2VpZ2h0XCI6MC4wLFwiTGluZVR5cGVcIjowfX0sXCJEYXRlU3R5bGVcIjp7XCIkaWRcIjpcIjU5NVwiLFwiRm9udFNldHRpbmdzXCI6e1wiJGlkXCI6XCI1OTZcIixcIkZvbnRTaXplXCI6OSxcIkZvbnROYW1lXCI6XCJDYWxpYnJpXCIsXCJJc0JvbGRcIjpmYWxzZSxcIklzSXRhbGljXCI6ZmFsc2UsXCJJc1VuZGVybGluZWRcIjpmYWxzZX0sXCJBdXRvU2l6ZVwiOjAsXCJGb3JlZ3JvdW5kXCI6e1wiJGlkXCI6XCI1OTdcIixcIkNvbG9yXCI6e1wiJGlkXCI6XCI1OThcIixcIkFcIjoyNTUsXCJSXCI6NjgsXCJHXCI6ODQsXCJCXCI6MTA2fX0sXCJCYWNrZ3JvdW5kRmlsbFR5cGVcIjowLFwiTWF4V2lkdGhcIjoyMDAuMCxcIk1heEhlaWdodFwiOlwiSW5maW5pdHlcIixcIlNtYXJ0Rm9yZWdyb3VuZElzQWN0aXZlXCI6ZmFsc2UsXCJIb3Jpem9udGFsQWxpZ25tZW50XCI6MSxcIlZlcnRpY2FsQWxpZ25tZW50XCI6MCxcIlNtYXJ0Rm9yZWdyb3VuZFwiOm51bGwsXCJNYXJnaW5cIjp7XCIkaWRcIjpcIjU5OVwiLFwiVG9wXCI6MC4wLFwiTGVmdFwiOjAuMCxcIlJpZ2h0XCI6MC4wLFwiQm90dG9tXCI6MC4wfSxcIlBhZGRpbmdcIjp7XCIkaWRcIjpcIjYwMFwiLFwiVG9wXCI6MC4wLFwiTGVmdFwiOjAuMCxcIlJpZ2h0XCI6MC4wLFwiQm90dG9tXCI6MC4wfSxcIkJhY2tncm91bmRcIjp7XCIkaWRcIjpcIjYwMVwiLFwiQ29sb3JcIjp7XCIkaWRcIjpcIjYwMlwiLFwiQVwiOjAsXCJSXCI6MjU1LFwiR1wiOjI1NSxcIkJcIjoyNTV9fSxcIklzVmlzaWJsZVwiOmZhbHNlLFwiV2lkdGhcIjowLjAsXCJIZWlnaHRcIjowLjAsXCJCb3JkZXJTdHlsZVwiOntcIiRpZFwiOlwiNjAzXCIsXCJMaW5lQ29sb3JcIjpudWxsLFwiTGluZVdlaWdodFwiOjAuMCxcIkxpbmVUeXBlXCI6MH19LFwiRGF0ZUZvcm1hdFwiOntcIiRpZFwiOlwiNjA0XCIsXCJGb3JtYXRTdHJpbmdcIjpcIk1NTSBkLCB5eXl5XCIsXCJTZXBhcmF0b3JcIjpcIi9cIixcIlVzZUludGVybmF0aW9uYWxEYXRlRm9ybWF0XCI6ZmFsc2UsXCJEYXRlSXNWaXNpYmxlXCI6dHJ1ZSxcIlRpbWVJc1Zpc2libGVcIjpmYWxzZSxcIkhvdXJEaWdpdHNcIjoxLFwiQW1QbURlc2lnbmF0b3JcIjoyLFwiVHJpbTAwTWludXRlc1wiOmZhbHNlLFwiTGFzdEtub3duVmlzaWJpbGl0eVN0YXRlXCI6e1wiJGlkXCI6XCI2MDVcIixcIkRhdGVQYXJ0SXNWaXNpYmxlXCI6dHJ1ZSxcIlRpbWVQYXJ0SXNWaXNpYmxlXCI6ZmFsc2V9fSxcIklzVmlzaWJsZVwiOnRydWV9XX1dLFwiSXNWaXNpYmxlXCI6ZmFsc2V9LFwiQ3VzdG9tU3dpbWxhbmVBY3Rpdml0aWVzU3R5bGVMaXN0XCI6W10sXCJJc1Zpc2libGVcIjp0cnVlfSx7XCIkaWRcIjpcIjYwNlwiLFwiSGVhZGVyU3R5bGVcIjp7XCIkaWRcIjpcIjYwN1wiLFwiVGV4dFN0eWxlXCI6e1wiJGlkXCI6XCI2MDhcIixcIkZvbnRTZXR0aW5nc1wiOntcIiRpZFwiOlwiNjA5XCIsXCJGb250U2l6ZVwiOjEyLFwiRm9udE5hbWVcIjpcIkNhbGlicmlcIixcIklzQm9sZFwiOnRydWUsXCJJc0l0YWxpY1wiOmZhbHNlLFwiSXNVbmRlcmxpbmVkXCI6ZmFsc2V9LFwiQXV0b1NpemVcIjowLFwiRm9yZWdyb3VuZFwiOntcIiRpZFwiOlwiNjEwXCIsXCJDb2xvclwiOntcIiRpZFwiOlwiNjExXCIsXCJBXCI6MjU1LFwiUlwiOjI1NSxcIkdcIjoyNTUsXCJCXCI6MjU1fX0sXCJCYWNrZ3JvdW5kRmlsbFR5cGVcIjowLFwiTWF4V2lkdGhcIjowLjAsXCJNYXhIZWlnaHRcIjowLjAsXCJTbWFydEZvcmVncm91bmRJc0FjdGl2ZVwiOmZhbHNlLFwiSG9yaXpvbnRhbEFsaWdubWVudFwiOjAsXCJWZXJ0aWNhbEFsaWdubWVudFwiOjAsXCJTbWFydEZvcmVncm91bmRcIjpudWxsLFwiTWFyZ2luXCI6e1wiJGlkXCI6XCI2MTJcIixcIlRvcFwiOjAuMCxcIkxlZnRcIjowLjAsXCJSaWdodFwiOjAuMCxcIkJvdHRvbVwiOjAuMH0sXCJQYWRkaW5nXCI6e1wiJGlkXCI6XCI2MTNcIixcIlRvcFwiOjAuMCxcIkxlZnRcIjowLjAsXCJSaWdodFwiOjAuMCxcIkJvdHRvbVwiOjAuMH0sXCJCYWNrZ3JvdW5kXCI6bnVsbCxcIklzVmlzaWJsZVwiOmZhbHNlLFwiV2lkdGhcIjowLjAsXCJIZWlnaHRcIjowLjAsXCJCb3JkZXJTdHlsZVwiOm51bGx9LFwiUmVjdGFuZ2xlU3R5bGVcIjp7XCIkaWRcIjpcIjYxNFwiLFwiTWFyZ2luXCI6e1wiJGlkXCI6XCI2MTVcIixcIlRvcFwiOjAuMCxcIkxlZnRcIjowLjAsXCJSaWdodFwiOjAuMCxcIkJvdHRvbVwiOjAuMH0sXCJQYWRkaW5nXCI6e1wiJGlkXCI6XCI2MTZcIixcIlRvcFwiOjAuMCxcIkxlZnRcIjowLjAsXCJSaWdodFwiOjAuMCxcIkJvdHRvbVwiOjAuMH0sXCJCYWNrZ3JvdW5kXCI6e1wiJGlkXCI6XCI2MTdcIixcIkNvbG9yXCI6e1wiJGlkXCI6XCI2MThcIixcIkFcIjoyNTUsXCJSXCI6NjgsXCJHXCI6MTE0LFwiQlwiOjE5Nn19LFwiSXNWaXNpYmxlXCI6ZmFsc2UsXCJXaWR0aFwiOjAuMCxcIkhlaWdodFwiOjAuMCxcIkJvcmRlclN0eWxlXCI6e1wiJGlkXCI6XCI2MTlcIixcIkxpbmVDb2xvclwiOntcIiRyZWZcIjpcIjMyOVwifSxcIkxpbmVXZWlnaHRcIjowLjAsXCJMaW5lVHlwZVwiOjB9fSxcIlRleHRJc1ZlcnRpY2FsXCI6ZmFsc2V9LFwiQmFja2dyb3VuZFN0eWxlXCI6e1wiJGlkXCI6XCI2MjBcIixcIk1hcmdpblwiOntcIiRpZFwiOlwiNjIxXCIsXCJUb3BcIjowLjAsXCJMZWZ0XCI6MC4wLFwiUmlnaHRcIjowLjAsXCJCb3R0b21cIjowLjB9LFwiUGFkZGluZ1wiOntcIiRpZFwiOlwiNjIyXCIsXCJUb3BcIjowLjAsXCJMZWZ0XCI6MC4wLFwiUmlnaHRcIjowLjAsXCJCb3R0b21cIjowLjB9LFwiQmFja2dyb3VuZFwiOntcIiRpZFwiOlwiNjIzXCIsXCJDb2xvclwiOntcIiRpZFwiOlwiNjI0XCIsXCJBXCI6MzgsXCJSXCI6NjgsXCJHXCI6MTE0LFwiQlwiOjE5Nn19LFwiSXNWaXNpYmxlXCI6dHJ1ZSxcIldpZHRoXCI6MC4wLFwiSGVpZ2h0XCI6MC4wLFwiQm9yZGVyU3R5bGVcIjp7XCIkaWRcIjpcIjYyNVwiLFwiTGluZUNvbG9yXCI6e1wiJHJlZlwiOlwiMzM3XCJ9LFwiTGluZVdlaWdodFwiOjAuMCxcIkxpbmVUeXBlXCI6MH19LFwiSXNBYm92ZVRpbWViYW5kXCI6ZmFsc2UsXCJTd2ltbGFuZURlZmF1bHRBY3Rpdml0eVN0eWxlXCI6e1wiJGlkXCI6XCI2MjZcIixcIkhlYWRlclN0eWxlXCI6e1wiJGlkXCI6XCI2MjdcIixcIlRleHRTdHlsZVwiOntcIiRpZFwiOlwiNjI4XCIsXCJGb250U2V0dGluZ3NcIjp7XCIkaWRcIjpcIjYyOVwiLFwiRm9udFNpemVcIjoxMixcIkZvbnROYW1lXCI6XCJDYWxpYnJpXCIsXCJJc0JvbGRcIjpmYWxzZSxcIklzSXRhbGljXCI6ZmFsc2UsXCJJc1VuZGVybGluZWRcIjpmYWxzZX0sXCJBdXRvU2l6ZVwiOjAsXCJGb3JlZ3JvdW5kXCI6e1wiJGlkXCI6XCI2MzBcIixcIkNvbG9yXCI6e1wiJGlkXCI6XCI2MzFcIixcIkFcIjoyNTUsXCJSXCI6MCxcIkdcIjowLFwiQlwiOjB9fSxcIkJhY2tncm91bmRGaWxsVHlwZVwiOjAsXCJNYXhXaWR0aFwiOlwiSW5maW5pdHlcIixcIk1heEhlaWdodFwiOlwiSW5maW5pdHlcIixcIlNtYXJ0Rm9yZWdyb3VuZElzQWN0aXZlXCI6ZmFsc2UsXCJIb3Jpem9udGFsQWxpZ25tZW50XCI6MCxcIlZlcnRpY2FsQWxpZ25tZW50XCI6MCxcIlNtYXJ0Rm9yZWdyb3VuZFwiOm51bGwsXCJNYXJnaW5cIjp7XCIkaWRcIjpcIjYzMlwiLFwiVG9wXCI6MC4wLFwiTGVmdFwiOjAuMCxcIlJpZ2h0XCI6MC4wLFwiQm90dG9tXCI6MC4wfSxcIlBhZGRpbmdcIjp7XCIkaWRcIjpcIjYzM1wiLFwiVG9wXCI6MC4wLFwiTGVmdFwiOjAuMCxcIlJpZ2h0XCI6MC4wLFwiQm90dG9tXCI6MC4wfSxcIkJhY2tncm91bmRcIjpudWxsLFwiSXNWaXNpYmxlXCI6dHJ1ZSxcIldpZHRoXCI6MC4wLFwiSGVpZ2h0XCI6MC4wLFwiQm9yZGVyU3R5bGVcIjpudWxsfSxcIlJlY3RhbmdsZVN0eWxlXCI6e1wiJGlkXCI6XCI2MzRcIixcIk1hcmdpblwiOntcIiRpZFwiOlwiNjM1XCIsXCJUb3BcIjowLjAsXCJMZWZ0XCI6MC4wLFwiUmlnaHRcIjowLjAsXCJCb3R0b21cIjowLjB9LFwiUGFkZGluZ1wiOntcIiRpZFwiOlwiNjM2XCIsXCJUb3BcIjowLjAsXCJMZWZ0XCI6MC4wLFwiUmlnaHRcIjowLjAsXCJCb3R0b21cIjowLjB9LFwiQmFja2dyb3VuZFwiOntcIiRpZFwiOlwiNjM3XCIsXCJDb2xvclwiOntcIiRpZFwiOlwiNjM4XCIsXCJBXCI6NjMsXCJSXCI6NjgsXCJHXCI6MTE0LFwiQlwiOjE5Nn19LFwiSXNWaXNpYmxlXCI6dHJ1ZSxcIldpZHRoXCI6MC4wLFwiSGVpZ2h0XCI6MC4wLFwiQm9yZGVyU3R5bGVcIjp7XCIkaWRcIjpcIjYzOVwiLFwiTGluZUNvbG9yXCI6e1wiJGlkXCI6XCI2NDBcIixcIiR0eXBlXCI6XCJOTFJFLkNvbW1vbi5Eb20uU29saWRDb2xvckJydXNoLCBOTFJFLkNvbW1vblwiLFwiQ29sb3JcIjp7XCIkaWRcIjpcIjY0MVwiLFwiQVwiOjI1NSxcIlJcIjoyNTUsXCJHXCI6MCxcIkJcIjowfX0sXCJMaW5lV2VpZ2h0XCI6MC4wLFwiTGluZVR5cGVcIjowfX19LFwiQmFja2dyb3VuZFN0eWxlXCI6e1wiJGlkXCI6XCI2NDJcIixcIk1hcmdpblwiOntcIiRpZFwiOlwiNjQzXCIsXCJUb3BcIjowLjAsXCJMZWZ0XCI6MC4wLFwiUmlnaHRcIjowLjAsXCJCb3R0b21cIjowLjB9LFwiUGFkZGluZ1wiOntcIiRpZFwiOlwiNjQ0XCIsXCJUb3BcIjowLjAsXCJMZWZ0XCI6MC4wLFwiUmlnaHRcIjowLjAsXCJCb3R0b21cIjowLjB9LFwiQmFja2dyb3VuZFwiOntcIiRpZFwiOlwiNjQ1XCIsXCJDb2xvclwiOntcIiRpZFwiOlwiNjQ2XCIsXCJBXCI6NTEsXCJSXCI6MTY1LFwiR1wiOjE2NSxcIkJcIjoxNjV9fSxcIklzVmlzaWJsZVwiOnRydWUsXCJXaWR0aFwiOjAuMCxcIkhlaWdodFwiOjAuMCxcIkJvcmRlclN0eWxlXCI6e1wiJGlkXCI6XCI2NDdcIixcIkxpbmVDb2xvclwiOntcIiRpZFwiOlwiNjQ4XCIsXCIkdHlwZVwiOlwiTkxSRS5Db21tb24uRG9tLlNvbGlkQ29sb3JCcnVzaCwgTkxSRS5Db21tb25cIixcIkNvbG9yXCI6e1wiJGlkXCI6XCI2NDlcIixcIkFcIjoyNTUsXCJSXCI6MjU1LFwiR1wiOjAsXCJCXCI6MH19LFwiTGluZVdlaWdodFwiOjAuMCxcIkxpbmVUeXBlXCI6MH19LFwiQ3VzdG9tU3dpbWxhbmVNaWxlc3RvbmVTdHlsZUxpc3RcIjpbXSxcIkN1c3RvbVN3aW1sYW5lVGFza1N0eWxlTGlzdFwiOlt7XCIkaWRcIjpcIjY1MFwiLFwiVGFza1N0eWxlXCI6e1wiJGlkXCI6XCI2NTFcIixcIlNoYXBlXCI6MyxcIlNoYXBlVGhpY2tuZXNzXCI6MCxcIkR1cmF0aW9uRm9ybWF0XCI6MCxcIlBlcmNlbnRhZ2VDb21wbGV0ZVN0eWxlXCI6e1wiJGlkXCI6XCI2NTJcIixcIkZvbnRTZXR0aW5nc1wiOntcIiRpZFwiOlwiNjUzXCIsXCJGb250U2l6ZVwiOjEwLFwiRm9udE5hbWVcIjpcIkNhbGlicmlcIixcIklzQm9sZFwiOmZhbHNlLFwiSXNJdGFsaWNcIjpmYWxzZSxcIklzVW5kZXJsaW5lZFwiOmZhbHNlfSxcIkF1dG9TaXplXCI6MCxcIkZvcmVncm91bmRcIjp7XCIkaWRcIjpcIjY1NFwiLFwiQ29sb3JcIjp7XCIkcmVmXCI6XCIzOTNcIn19LFwiQmFja2dyb3VuZEZpbGxUeXBlXCI6MCxcIk1heFdpZHRoXCI6MjAwLjAsXCJNYXhIZWlnaHRcIjpcIkluZmluaXR5XCIsXCJTbWFydEZvcmVncm91bmRJc0FjdGl2ZVwiOmZhbHNlLFwiSG9yaXpvbnRhbEFsaWdubWVudFwiOjAsXCJWZXJ0aWNhbEFsaWdubWVudFwiOjAsXCJTbWFydEZvcmVncm91bmRcIjpudWxsLFwiTWFyZ2luXCI6e1wiJGlkXCI6XCI2NTVcIixcIlRvcFwiOjAuMCxcIkxlZnRcIjowLjAsXCJSaWdodFwiOjAuMCxcIkJvdHRvbVwiOjAuMH0sXCJQYWRkaW5nXCI6e1wiJGlkXCI6XCI2NTZcIixcIlRvcFwiOjAuMCxcIkxlZnRcIjowLjAsXCJSaWdodFwiOjAuMCxcIkJvdHRvbVwiOjAuMH0sXCJCYWNrZ3JvdW5kXCI6e1wiJHJlZlwiOlwiMTEyXCJ9LFwiSXNWaXNpYmxlXCI6dHJ1ZSxcIldpZHRoXCI6MC4wLFwiSGVpZ2h0XCI6MC4wLFwiQm9yZGVyU3R5bGVcIjp7XCIkaWRcIjpcIjY1N1wiLFwiTGluZUNvbG9yXCI6bnVsbCxcIkxpbmVXZWlnaHRcIjowLjAsXCJMaW5lVHlwZVwiOjB9fSxcIkR1cmF0aW9uU3R5bGVcIjp7XCIkaWRcIjpcIjY1OFwiLFwiRm9udFNldHRpbmdzXCI6e1wiJGlkXCI6XCI2NTlcIixcIkZvbnRTaXplXCI6MTAsXCJGb250TmFtZVwiOlwiQ2FsaWJyaVwiLFwiSXNCb2xkXCI6ZmFsc2UsXCJJc0l0YWxpY1wiOmZhbHNlLFwiSXNVbmRlcmxpbmVkXCI6ZmFsc2V9LFwiQXV0b1NpemVcIjowLFwiRm9yZWdyb3VuZFwiOntcIiRpZFwiOlwiNjYwXCIsXCJDb2xvclwiOntcIiRyZWZcIjpcIjExNlwifX0sXCJCYWNrZ3JvdW5kRmlsbFR5cGVcIjowLFwiTWF4V2lkdGhcIjoyMDAuMCxcIk1heEhlaWdodFwiOlwiSW5maW5pdHlcIixcIlNtYXJ0Rm9yZWdyb3VuZElzQWN0aXZlXCI6ZmFsc2UsXCJIb3Jpem9udGFsQWxpZ25tZW50XCI6MCxcIlZlcnRpY2FsQWxpZ25tZW50XCI6MCxcIlNtYXJ0Rm9yZWdyb3VuZFwiOm51bGwsXCJNYXJnaW5cIjp7XCIkaWRcIjpcIjY2MVwiLFwiVG9wXCI6MC4wLFwiTGVmdFwiOjAuMCxcIlJpZ2h0XCI6MC4wLFwiQm90dG9tXCI6MC4wfSxcIlBhZGRpbmdcIjp7XCIkaWRcIjpcIjY2MlwiLFwiVG9wXCI6MC4wLFwiTGVmdFwiOjAuMCxcIlJpZ2h0XCI6MC4wLFwiQm90dG9tXCI6MC4wfSxcIkJhY2tncm91bmRcIjp7XCIkcmVmXCI6XCIxMTlcIn0sXCJJc1Zpc2libGVcIjp0cnVlLFwiV2lkdGhcIjowLjAsXCJIZWlnaHRcIjowLjAsXCJCb3JkZXJTdHlsZVwiOntcIiRpZFwiOlwiNjYzXCIsXCJMaW5lQ29sb3JcIjpudWxsLFwiTGluZVdlaWdodFwiOjAuMCxcIkxpbmVUeXBlXCI6MH19LFwiSG9yaXpvbnRhbENvbm5lY3RvclN0eWxlXCI6e1wiJGlkXCI6XCI2NjRcIixcIkxpbmVDb2xvclwiOntcIiRyZWZcIjpcIjEyMVwifSxcIkxpbmVXZWlnaHRcIjoxLjAsXCJMaW5lVHlwZVwiOjB9LFwiVmVydGljYWxDb25uZWN0b3JTdHlsZVwiOntcIiRpZFwiOlwiNjY1XCIsXCJMaW5lQ29sb3JcIjp7XCIkcmVmXCI6XCIxMjRcIn0sXCJMaW5lV2VpZ2h0XCI6MC4wLFwiTGluZVR5cGVcIjowfSxcIk1hcmdpblwiOm51bGwsXCJTdGFydERhdGVQb3NpdGlvblwiOjYsXCJFbmREYXRlUG9zaXRpb25cIjo2LFwiVGl0bGVQb3NpdGlvblwiOjIsXCJEdXJhdGlvblBvc2l0aW9uXCI6NixcIlBlcmNlbnRhZ2VDb21wbGV0ZWRQb3NpdGlvblwiOjYsXCJTcGFjaW5nXCI6NSxcIklzQmVsb3dUaW1lYmFuZFwiOnRydWUsXCJQZXJjZW50YWdlQ29tcGxldGVTaGFwZU9wYWNpdHlcIjozNSxcIkdyb3VwTmFtZVwiOlwiM2ZhZWY0ZDctYWQ0NS00MGZmLTg4MDEtMGZjZGZkNmYyYzk5XCIsXCJBdHRhY2hlZE1pbGVzdG9uZXNTdHlsZXNcIjpudWxsLFwiU2hhcGVTdHlsZVwiOntcIiRpZFwiOlwiNjY2XCIsXCJNYXJnaW5cIjp7XCIkaWRcIjpcIjY2N1wiLFwiVG9wXCI6MC4wLFwiTGVmdFwiOjQuMCxcIlJpZ2h0XCI6NC4wLFwiQm90dG9tXCI6MC4wfSxcIlBhZGRpbmdcIjp7XCIkaWRcIjpcIjY2OFwiLFwiVG9wXCI6MC4wLFwiTGVmdFwiOjAuMCxcIlJpZ2h0XCI6MC4wLFwiQm90dG9tXCI6MC4wfSxcIkJhY2tncm91bmRcIjp7XCIkaWRcIjpcIjY2OVwiLFwiQ29sb3JcIjp7XCIkaWRcIjpcIjY3MFwiLFwiQVwiOjI1NSxcIlJcIjo2OCxcIkdcIjoxMTQsXCJCXCI6MTk2fX0sXCJJc1Zpc2libGVcIjp0cnVlLFwiV2lkdGhcIjowLjAsXCJIZWlnaHRcIjoxMy40MjY2NjY2NjY2NjY2NzcsXCJCb3JkZXJTdHlsZVwiOntcIiRpZFwiOlwiNjcxXCIsXCJMaW5lQ29sb3JcIjp7XCIkcmVmXCI6XCI0MTFcIn0sXCJMaW5lV2VpZ2h0XCI6MC4wLFwiTGluZVR5cGVcIjowfX0sXCJUaXRsZVN0eWxlXCI6e1wiJGlkXCI6XCI2NzJcIixcIkZvbnRTZXR0aW5nc1wiOntcIiRpZFwiOlwiNjczXCIsXCJGb250U2l6ZVwiOjExLFwiRm9udE5hbWVcIjpcIkNhbGlicmlcIixcIklzQm9sZFwiOmZhbHNlLFwiSXNJdGFsaWNcIjpmYWxzZSxcIklzVW5kZXJsaW5lZFwiOmZhbHNlfSxcIkF1dG9TaXplXCI6MixcIkZvcmVncm91bmRcIjp7XCIkaWRcIjpcIjY3NFwiLFwiQ29sb3JcIjp7XCIkaWRcIjpcIjY3NVwiLFwiQVwiOjI1NSxcIlJcIjoyNTUsXCJHXCI6MjU1LFwiQlwiOjI1NX19LFwiQmFja2dyb3VuZEZpbGxUeXBlXCI6MCxcIk1heFdpZHRoXCI6NjA0LjkzNDMyNjE3MTg3NSxcIk1heEhlaWdodFwiOlwiSW5maW5pdHlcIixcIlNtYXJ0Rm9yZWdyb3VuZElzQWN0aXZlXCI6ZmFsc2UsXCJIb3Jpem9udGFsQWxpZ25tZW50XCI6MSxcIlZlcnRpY2FsQWxpZ25tZW50XCI6MCxcIlNtYXJ0Rm9yZWdyb3VuZFwiOm51bGwsXCJNYXJnaW5cIjp7XCIkaWRcIjpcIjY3NlwiLFwiVG9wXCI6MC4wLFwiTGVmdFwiOjAuMCxcIlJpZ2h0XCI6MC4wLFwiQm90dG9tXCI6MC4wfSxcIlBhZGRpbmdcIjp7XCIkaWRcIjpcIjY3N1wiLFwiVG9wXCI6MC4wLFwiTGVmdFwiOjAuMCxcIlJpZ2h0XCI6MC4wLFwiQm90dG9tXCI6MC4wfSxcIkJhY2tncm91bmRcIjp7XCIkaWRcIjpcIjY3OFwiLFwiQ29sb3JcIjp7XCIkaWRcIjpcIjY3OVwiLFwiQVwiOjAsXCJSXCI6MjU1LFwiR1wiOjI1NSxcIkJcIjoyNTV9fSxcIklzVmlzaWJsZVwiOnRydWUsXCJXaWR0aFwiOjAuMCxcIkhlaWdodFwiOjAuMCxcIkJvcmRlclN0eWxlXCI6e1wiJGlkXCI6XCI2ODBcIixcIkxpbmVDb2xvclwiOm51bGwsXCJMaW5lV2VpZ2h0XCI6MC4wLFwiTGluZVR5cGVcIjowfX0sXCJEYXRlU3R5bGVcIjp7XCIkaWRcIjpcIjY4MVwiLFwiRm9udFNldHRpbmdzXCI6e1wiJGlkXCI6XCI2ODJcIixcIkZvbnRTaXplXCI6MTAsXCJGb250TmFtZVwiOlwiQ2FsaWJyaVwiLFwiSXNCb2xkXCI6ZmFsc2UsXCJJc0l0YWxpY1wiOmZhbHNlLFwiSXNVbmRlcmxpbmVkXCI6ZmFsc2V9LFwiQXV0b1NpemVcIjowLFwiRm9yZWdyb3VuZFwiOntcIiRpZFwiOlwiNjgzXCIsXCJDb2xvclwiOntcIiRpZFwiOlwiNjg0XCIsXCJBXCI6MjU1LFwiUlwiOjY4LFwiR1wiOjg0LFwiQlwiOjEwNn19LFwiQmFja2dyb3VuZEZpbGxUeXBlXCI6MCxcIk1heFdpZHRoXCI6MjAwLjAsXCJNYXhIZWlnaHRcIjpcIkluZmluaXR5XCIsXCJTbWFydEZvcmVncm91bmRJc0FjdGl2ZVwiOmZhbHNlLFwiSG9yaXpvbnRhbEFsaWdubWVudFwiOjAsXCJWZXJ0aWNhbEFsaWdubWVudFwiOjAsXCJTbWFydEZvcmVncm91bmRcIjpudWxsLFwiTWFyZ2luXCI6e1wiJGlkXCI6XCI2ODVcIixcIlRvcFwiOjAuMCxcIkxlZnRcIjowLjAsXCJSaWdodFwiOjAuMCxcIkJvdHRvbVwiOjAuMH0sXCJQYWRkaW5nXCI6e1wiJGlkXCI6XCI2ODZcIixcIlRvcFwiOjAuMCxcIkxlZnRcIjowLjAsXCJSaWdodFwiOjAuMCxcIkJvdHRvbVwiOjAuMH0sXCJCYWNrZ3JvdW5kXCI6e1wiJHJlZlwiOlwiMTQ3XCJ9LFwiSXNWaXNpYmxlXCI6dHJ1ZSxcIldpZHRoXCI6MC4wLFwiSGVpZ2h0XCI6MC4wLFwiQm9yZGVyU3R5bGVcIjp7XCIkaWRcIjpcIjY4N1wiLFwiTGluZUNvbG9yXCI6bnVsbCxcIkxpbmVXZWlnaHRcIjowLjAsXCJMaW5lVHlwZVwiOjB9fSxcIkRhdGVGb3JtYXRcIjp7XCIkaWRcIjpcIjY4OFwiLFwiRm9ybWF0U3RyaW5nXCI6XCJNTU0gZFwiLFwiU2VwYXJhdG9yXCI6XCIvXCIsXCJVc2VJbnRlcm5hdGlvbmFsRGF0ZUZvcm1hdFwiOmZhbHNlLFwiRGF0ZUlzVmlzaWJsZVwiOnRydWUsXCJUaW1lSXNWaXNpYmxlXCI6ZmFsc2UsXCJIb3VyRGlnaXRzXCI6MSxcIkFtUG1EZXNpZ25hdG9yXCI6MixcIlRyaW0wME1pbnV0ZXNcIjpmYWxzZSxcIkxhc3RLbm93blZpc2liaWxpdHlTdGF0ZVwiOm51bGx9LFwiSXNWaXNpYmxlXCI6dHJ1ZX0sXCJBdHRhY2hlZE1pbGVzdG9uZXNTdHlsZVwiOltdfSx7XCIkaWRcIjpcIjY4OVwiLFwiVGFza1N0eWxlXCI6e1wiJGlkXCI6XCI2OTBcIixcIlNoYXBlXCI6MSxcIlNoYXBlVGhpY2tuZXNzXCI6MCxcIkR1cmF0aW9uRm9ybWF0XCI6MCxcIlBlcmNlbnRhZ2VDb21wbGV0ZVN0eWxlXCI6e1wiJGlkXCI6XCI2OTFcIixcIkZvbnRTZXR0aW5nc1wiOntcIiRpZFwiOlwiNjkyXCIsXCJGb250U2l6ZVwiOjEwLFwiRm9udE5hbWVcIjpcIkNhbGlicmlcIixcIklzQm9sZFwiOmZhbHNlLFwiSXNJdGFsaWNcIjpmYWxzZSxcIklzVW5kZXJsaW5lZFwiOmZhbHNlfSxcIkF1dG9TaXplXCI6MCxcIkZvcmVncm91bmRcIjp7XCIkaWRcIjpcIjY5M1wiLFwiQ29sb3JcIjp7XCIkcmVmXCI6XCIzOTNcIn19LFwiQmFja2dyb3VuZEZpbGxUeXBlXCI6MCxcIk1heFdpZHRoXCI6MjAwLjAsXCJNYXhIZWlnaHRcIjpcIkluZmluaXR5XCIsXCJTbWFydEZvcmVncm91bmRJc0FjdGl2ZVwiOmZhbHNlLFwiSG9yaXpvbnRhbEFsaWdubWVudFwiOjAsXCJWZXJ0aWNhbEFsaWdubWVudFwiOjAsXCJTbWFydEZvcmVncm91bmRcIjpudWxsLFwiTWFyZ2luXCI6e1wiJGlkXCI6XCI2OTRcIixcIlRvcFwiOjAuMCxcIkxlZnRcIjowLjAsXCJSaWdodFwiOjAuMCxcIkJvdHRvbVwiOjAuMH0sXCJQYWRkaW5nXCI6e1wiJGlkXCI6XCI2OTVcIixcIlRvcFwiOjAuMCxcIkxlZnRcIjowLjAsXCJSaWdodFwiOjAuMCxcIkJvdHRvbVwiOjAuMH0sXCJCYWNrZ3JvdW5kXCI6e1wiJHJlZlwiOlwiMTEyXCJ9LFwiSXNWaXNpYmxlXCI6dHJ1ZSxcIldpZHRoXCI6MC4wLFwiSGVpZ2h0XCI6MC4wLFwiQm9yZGVyU3R5bGVcIjp7XCIkaWRcIjpcIjY5NlwiLFwiTGluZUNvbG9yXCI6bnVsbCxcIkxpbmVXZWlnaHRcIjowLjAsXCJMaW5lVHlwZVwiOjB9fSxcIkR1cmF0aW9uU3R5bGVcIjp7XCIkaWRcIjpcIjY5N1wiLFwiRm9udFNldHRpbmdzXCI6e1wiJGlkXCI6XCI2OThcIixcIkZvbnRTaXplXCI6MTAsXCJGb250TmFtZVwiOlwiQ2FsaWJyaVwiLFwiSXNCb2xkXCI6ZmFsc2UsXCJJc0l0YWxpY1wiOmZhbHNlLFwiSXNVbmRlcmxpbmVkXCI6ZmFsc2V9LFwiQXV0b1NpemVcIjowLFwiRm9yZWdyb3VuZFwiOntcIiRpZFwiOlwiNjk5XCIsXCJDb2xvclwiOntcIiRyZWZcIjpcIjExNlwifX0sXCJCYWNrZ3JvdW5kRmlsbFR5cGVcIjowLFwiTWF4V2lkdGhcIjoyMDAuMCxcIk1heEhlaWdodFwiOlwiSW5maW5pdHlcIixcIlNtYXJ0Rm9yZWdyb3VuZElzQWN0aXZlXCI6ZmFsc2UsXCJIb3Jpem9udGFsQWxpZ25tZW50XCI6MCxcIlZlcnRpY2FsQWxpZ25tZW50XCI6MCxcIlNtYXJ0Rm9yZWdyb3VuZFwiOm51bGwsXCJNYXJnaW5cIjp7XCIkaWRcIjpcIjcwMFwiLFwiVG9wXCI6MC4wLFwiTGVmdFwiOjAuMCxcIlJpZ2h0XCI6MC4wLFwiQm90dG9tXCI6MC4wfSxcIlBhZGRpbmdcIjp7XCIkaWRcIjpcIjcwMVwiLFwiVG9wXCI6MC4wLFwiTGVmdFwiOjAuMCxcIlJpZ2h0XCI6MC4wLFwiQm90dG9tXCI6MC4wfSxcIkJhY2tncm91bmRcIjp7XCIkcmVmXCI6XCIxMTlcIn0sXCJJc1Zpc2libGVcIjp0cnVlLFwiV2lkdGhcIjowLjAsXCJIZWlnaHRcIjowLjAsXCJCb3JkZXJTdHlsZVwiOntcIiRpZFwiOlwiNzAyXCIsXCJMaW5lQ29sb3JcIjpudWxsLFwiTGluZVdlaWdodFwiOjAuMCxcIkxpbmVUeXBlXCI6MH19LFwiSG9yaXpvbnRhbENvbm5lY3RvclN0eWxlXCI6e1wiJGlkXCI6XCI3MDNcIixcIkxpbmVDb2xvclwiOntcIiRyZWZcIjpcIjEyMVwifSxcIkxpbmVXZWlnaHRcIjoxLjAsXCJMaW5lVHlwZVwiOjB9LFwiVmVydGljYWxDb25uZWN0b3JTdHlsZVwiOntcIiRpZFwiOlwiNzA0XCIsXCJMaW5lQ29sb3JcIjp7XCIkcmVmXCI6XCIxMjRcIn0sXCJMaW5lV2VpZ2h0XCI6MC4wLFwiTGluZVR5cGVcIjowfSxcIk1hcmdpblwiOm51bGwsXCJTdGFydERhdGVQb3NpdGlvblwiOjYsXCJFbmREYXRlUG9zaXRpb25cIjo2LFwiVGl0bGVQb3NpdGlvblwiOjIsXCJEdXJhdGlvblBvc2l0aW9uXCI6NixcIlBlcmNlbnRhZ2VDb21wbGV0ZWRQb3NpdGlvblwiOjYsXCJTcGFjaW5nXCI6NSxcIklzQmVsb3dUaW1lYmFuZFwiOnRydWUsXCJQZXJjZW50YWdlQ29tcGxldGVTaGFwZU9wYWNpdHlcIjozNSxcIkdyb3VwTmFtZVwiOlwiM2ZhZWY0ZDctYWQ0NS00MGZmLTg4MDEtMGZjZGZkNmYyYzk5XCIsXCJBdHRhY2hlZE1pbGVzdG9uZXNTdHlsZXNcIjpudWxsLFwiU2hhcGVTdHlsZVwiOntcIiRpZFwiOlwiNzA1XCIsXCJNYXJnaW5cIjp7XCIkaWRcIjpcIjcwNlwiLFwiVG9wXCI6MC4wLFwiTGVmdFwiOjQuMCxcIlJpZ2h0XCI6NC4wLFwiQm90dG9tXCI6MC4wfSxcIlBhZGRpbmdcIjp7XCIkaWRcIjpcIjcwN1wiLFwiVG9wXCI6MC4wLFwiTGVmdFwiOjAuMCxcIlJpZ2h0XCI6MC4wLFwiQm90dG9tXCI6MC4wfSxcIkJhY2tncm91bmRcIjp7XCIkaWRcIjpcIjcwOFwiLFwiQ29sb3JcIjp7XCIkaWRcIjpcIjcwOVwiLFwiQVwiOjI1NSxcIlJcIjo2OCxcIkdcIjoxMTQsXCJCXCI6MTk2fX0sXCJJc1Zpc2libGVcIjp0cnVlLFwiV2lkdGhcIjowLjAsXCJIZWlnaHRcIjoxMy40MjY2NjY2NjY2NjY2NzcsXCJCb3JkZXJTdHlsZVwiOntcIiRpZFwiOlwiNzEwXCIsXCJMaW5lQ29sb3JcIjp7XCIkcmVmXCI6XCI0MTFcIn0sXCJMaW5lV2VpZ2h0XCI6MC4wLFwiTGluZVR5cGVcIjowfX0sXCJUaXRsZVN0eWxlXCI6e1wiJGlkXCI6XCI3MTFcIixcIkZvbnRTZXR0aW5nc1wiOntcIiRpZFwiOlwiNzEyXCIsXCJGb250U2l6ZVwiOjExLFwiRm9udE5hbWVcIjpcIkNhbGlicmlcIixcIklzQm9sZFwiOmZhbHNlLFwiSXNJdGFsaWNcIjpmYWxzZSxcIklzVW5kZXJsaW5lZFwiOmZhbHNlfSxcIkF1dG9TaXplXCI6MixcIkZvcmVncm91bmRcIjp7XCIkaWRcIjpcIjcxM1wiLFwiQ29sb3JcIjp7XCIkaWRcIjpcIjcxNFwiLFwiQVwiOjI1NSxcIlJcIjoyNTUsXCJHXCI6MjU1LFwiQlwiOjI1NX19LFwiQmFja2dyb3VuZEZpbGxUeXBlXCI6MCxcIk1heFdpZHRoXCI6NTI1LjAzNzI5MjQ4MDQ2ODc1LFwiTWF4SGVpZ2h0XCI6XCJJbmZpbml0eVwiLFwiU21hcnRGb3JlZ3JvdW5kSXNBY3RpdmVcIjpmYWxzZSxcIkhvcml6b250YWxBbGlnbm1lbnRcIjoxLFwiVmVydGljYWxBbGlnbm1lbnRcIjowLFwiU21hcnRGb3JlZ3JvdW5kXCI6bnVsbCxcIk1hcmdpblwiOntcIiRpZFwiOlwiNzE1XCIsXCJUb3BcIjowLjAsXCJMZWZ0XCI6MC4wLFwiUmlnaHRcIjowLjAsXCJCb3R0b21cIjowLjB9LFwiUGFkZGluZ1wiOntcIiRpZFwiOlwiNzE2XCIsXCJUb3BcIjowLjAsXCJMZWZ0XCI6MC4wLFwiUmlnaHRcIjowLjAsXCJCb3R0b21cIjowLjB9LFwiQmFja2dyb3VuZFwiOntcIiRpZFwiOlwiNzE3XCIsXCJDb2xvclwiOntcIiRpZFwiOlwiNzE4XCIsXCJBXCI6MCxcIlJcIjoyNTUsXCJHXCI6MjU1LFwiQlwiOjI1NX19LFwiSXNWaXNpYmxlXCI6dHJ1ZSxcIldpZHRoXCI6MC4wLFwiSGVpZ2h0XCI6MC4wLFwiQm9yZGVyU3R5bGVcIjp7XCIkaWRcIjpcIjcxOVwiLFwiTGluZUNvbG9yXCI6bnVsbCxcIkxpbmVXZWlnaHRcIjowLjAsXCJMaW5lVHlwZVwiOjB9fSxcIkRhdGVTdHlsZVwiOntcIiRpZFwiOlwiNzIwXCIsXCJGb250U2V0dGluZ3NcIjp7XCIkaWRcIjpcIjcyMVwiLFwiRm9udFNpemVcIjoxMCxcIkZvbnROYW1lXCI6XCJDYWxpYnJpXCIsXCJJc0JvbGRcIjpmYWxzZSxcIklzSXRhbGljXCI6ZmFsc2UsXCJJc1VuZGVybGluZWRcIjpmYWxzZX0sXCJBdXRvU2l6ZVwiOjAsXCJGb3JlZ3JvdW5kXCI6e1wiJGlkXCI6XCI3MjJcIixcIkNvbG9yXCI6e1wiJGlkXCI6XCI3MjNcIixcIkFcIjoyNTUsXCJSXCI6NjgsXCJHXCI6ODQsXCJCXCI6MTA2fX0sXCJCYWNrZ3JvdW5kRmlsbFR5cGVcIjowLFwiTWF4V2lkdGhcIjoyMDAuMCxcIk1heEhlaWdodFwiOlwiSW5maW5pdHlcIixcIlNtYXJ0Rm9yZWdyb3VuZElzQWN0aXZlXCI6ZmFsc2UsXCJIb3Jpem9udGFsQWxpZ25tZW50XCI6MCxcIlZlcnRpY2FsQWxpZ25tZW50XCI6MCxcIlNtYXJ0Rm9yZWdyb3VuZFwiOm51bGwsXCJNYXJnaW5cIjp7XCIkaWRcIjpcIjcyNFwiLFwiVG9wXCI6MC4wLFwiTGVmdFwiOjAuMCxcIlJpZ2h0XCI6MC4wLFwiQm90dG9tXCI6MC4wfSxcIlBhZGRpbmdcIjp7XCIkaWRcIjpcIjcyNVwiLFwiVG9wXCI6MC4wLFwiTGVmdFwiOjAuMCxcIlJpZ2h0XCI6MC4wLFwiQm90dG9tXCI6MC4wfSxcIkJhY2tncm91bmRcIjp7XCIkcmVmXCI6XCIxNDdcIn0sXCJJc1Zpc2libGVcIjp0cnVlLFwiV2lkdGhcIjowLjAsXCJIZWlnaHRcIjowLjAsXCJCb3JkZXJTdHlsZVwiOntcIiRpZFwiOlwiNzI2XCIsXCJMaW5lQ29sb3JcIjpudWxsLFwiTGluZVdlaWdodFwiOjAuMCxcIkxpbmVUeXBlXCI6MH19LFwiRGF0ZUZvcm1hdFwiOntcIiRpZFwiOlwiNzI3XCIsXCJGb3JtYXRTdHJpbmdcIjpcIk1NTSBkXCIsXCJTZXBhcmF0b3JcIjpcIi9cIixcIlVzZUludGVybmF0aW9uYWxEYXRlRm9ybWF0XCI6ZmFsc2UsXCJEYXRlSXNWaXNpYmxlXCI6dHJ1ZSxcIlRpbWVJc1Zpc2libGVcIjpmYWxzZSxcIkhvdXJEaWdpdHNcIjoxLFwiQW1QbURlc2lnbmF0b3JcIjoyLFwiVHJpbTAwTWludXRlc1wiOmZhbHNlLFwiTGFzdEtub3duVmlzaWJpbGl0eVN0YXRlXCI6bnVsbH0sXCJJc1Zpc2libGVcIjp0cnVlfSxcIkF0dGFjaGVkTWlsZXN0b25lc1N0eWxlXCI6W119LHtcIiRpZFwiOlwiNzI4XCIsXCJUYXNrU3R5bGVcIjp7XCIkaWRcIjpcIjcyOVwiLFwiU2hhcGVcIjo2LFwiU2hhcGVUaGlja25lc3NcIjoxLFwiRHVyYXRpb25Gb3JtYXRcIjowLFwiUGVyY2VudGFnZUNvbXBsZXRlU3R5bGVcIjp7XCIkaWRcIjpcIjczMFwiLFwiRm9udFNldHRpbmdzXCI6e1wiJGlkXCI6XCI3MzFcIixcIkZvbnRTaXplXCI6MTAsXCJGb250TmFtZVwiOlwiQ2FsaWJyaVwiLFwiSXNCb2xkXCI6ZmFsc2UsXCJJc0l0YWxpY1wiOmZhbHNlLFwiSXNVbmRlcmxpbmVkXCI6ZmFsc2V9LFwiQXV0b1NpemVcIjowLFwiRm9yZWdyb3VuZFwiOntcIiRpZFwiOlwiNzMyXCIsXCJDb2xvclwiOntcIiRyZWZcIjpcIjM5M1wifX0sXCJCYWNrZ3JvdW5kRmlsbFR5cGVcIjowLFwiTWF4V2lkdGhcIjoyMDAuMCxcIk1heEhlaWdodFwiOlwiSW5maW5pdHlcIixcIlNtYXJ0Rm9yZWdyb3VuZElzQWN0aXZlXCI6ZmFsc2UsXCJIb3Jpem9udGFsQWxpZ25tZW50XCI6MCxcIlZlcnRpY2FsQWxpZ25tZW50XCI6MCxcIlNtYXJ0Rm9yZWdyb3VuZFwiOm51bGwsXCJNYXJnaW5cIjp7XCIkaWRcIjpcIjczM1wiLFwiVG9wXCI6MC4wLFwiTGVmdFwiOjAuMCxcIlJpZ2h0XCI6MC4wLFwiQm90dG9tXCI6MC4wfSxcIlBhZGRpbmdcIjp7XCIkaWRcIjpcIjczNFwiLFwiVG9wXCI6MC4wLFwiTGVmdFwiOjAuMCxcIlJpZ2h0XCI6MC4wLFwiQm90dG9tXCI6MC4wfSxcIkJhY2tncm91bmRcIjp7XCIkcmVmXCI6XCIxMTJcIn0sXCJJc1Zpc2libGVcIjp0cnVlLFwiV2lkdGhcIjowLjAsXCJIZWlnaHRcIjowLjAsXCJCb3JkZXJTdHlsZVwiOntcIiRpZFwiOlwiNzM1XCIsXCJMaW5lQ29sb3JcIjpudWxsLFwiTGluZVdlaWdodFwiOjAuMCxcIkxpbmVUeXBlXCI6MH19LFwiRHVyYXRpb25TdHlsZVwiOntcIiRpZFwiOlwiNzM2XCIsXCJGb250U2V0dGluZ3NcIjp7XCIkaWRcIjpcIjczN1wiLFwiRm9udFNpemVcIjoxMCxcIkZvbnROYW1lXCI6XCJDYWxpYnJpXCIsXCJJc0JvbGRcIjp0cnVlLFwiSXNJdGFsaWNcIjpmYWxzZSxcIklzVW5kZXJsaW5lZFwiOmZhbHNlfSxcIkF1dG9TaXplXCI6MCxcIkZvcmVncm91bmRcIjp7XCIkaWRcIjpcIjczOFwiLFwiQ29sb3JcIjp7XCIkaWRcIjpcIjczOVwiLFwiQVwiOjI1NSxcIlJcIjoxMTUsXCJHXCI6MTE1LFwiQlwiOjExNX19LFwiQmFja2dyb3VuZEZpbGxUeXBlXCI6MCxcIk1heFdpZHRoXCI6MjAwLjAsXCJNYXhIZWlnaHRcIjpcIkluZmluaXR5XCIsXCJTbWFydEZvcmVncm91bmRJc0FjdGl2ZVwiOmZhbHNlLFwiSG9yaXpvbnRhbEFsaWdubWVudFwiOjAsXCJWZXJ0aWNhbEFsaWdubWVudFwiOjAsXCJTbWFydEZvcmVncm91bmRcIjpudWxsLFwiTWFyZ2luXCI6e1wiJGlkXCI6XCI3NDBcIixcIlRvcFwiOjAuMCxcIkxlZnRcIjowLjAsXCJSaWdodFwiOjAuMCxcIkJvdHRvbVwiOjAuMH0sXCJQYWRkaW5nXCI6e1wiJGlkXCI6XCI3NDFcIixcIlRvcFwiOjAuMCxcIkxlZnRcIjowLjAsXCJSaWdodFwiOjAuMCxcIkJvdHRvbVwiOjAuMH0sXCJCYWNrZ3JvdW5kXCI6e1wiJGlkXCI6XCI3NDJcIixcIkNvbG9yXCI6e1wiJGlkXCI6XCI3NDNcIixcIkFcIjowLFwiUlwiOjI1NSxcIkdcIjoyNTUsXCJCXCI6MjU1fX0sXCJJc1Zpc2libGVcIjp0cnVlLFwiV2lkdGhcIjowLjAsXCJIZWlnaHRcIjowLjAsXCJCb3JkZXJTdHlsZVwiOntcIiRpZFwiOlwiNzQ0XCIsXCJMaW5lQ29sb3JcIjpudWxsLFwiTGluZVdlaWdodFwiOjAuMCxcIkxpbmVUeXBlXCI6MH19LFwiSG9yaXpvbnRhbENvbm5lY3RvclN0eWxlXCI6e1wiJGlkXCI6XCI3NDVcIixcIkxpbmVDb2xvclwiOntcIiRyZWZcIjpcIjEyMVwifSxcIkxpbmVXZWlnaHRcIjoxLjAsXCJMaW5lVHlwZVwiOjB9LFwiVmVydGljYWxDb25uZWN0b3JTdHlsZVwiOntcIiRpZFwiOlwiNzQ2XCIsXCJMaW5lQ29sb3JcIjp7XCIkcmVmXCI6XCIxMjRcIn0sXCJMaW5lV2VpZ2h0XCI6MC4wLFwiTGluZVR5cGVcIjowfSxcIk1hcmdpblwiOm51bGwsXCJTdGFydERhdGVQb3NpdGlvblwiOjMsXCJFbmREYXRlUG9zaXRpb25cIjozLFwiVGl0bGVQb3NpdGlvblwiOjIsXCJEdXJhdGlvblBvc2l0aW9uXCI6NCxcIlBlcmNlbnRhZ2VDb21wbGV0ZWRQb3NpdGlvblwiOjYsXCJTcGFjaW5nXCI6NSxcIklzQmVsb3dUaW1lYmFuZFwiOnRydWUsXCJQZXJjZW50YWdlQ29tcGxldGVTaGFwZU9wYWNpdHlcIjozNSxcIkdyb3VwTmFtZVwiOm51bGwsXCJBdHRhY2hlZE1pbGVzdG9uZXNTdHlsZXNcIjpudWxsLFwiU2hhcGVTdHlsZVwiOntcIiRpZFwiOlwiNzQ3XCIsXCJNYXJnaW5cIjp7XCIkaWRcIjpcIjc0OFwiLFwiVG9wXCI6MC4wLFwiTGVmdFwiOjQuMCxcIlJpZ2h0XCI6NC4wLFwiQm90dG9tXCI6MC4wfSxcIlBhZGRpbmdcIjp7XCIkaWRcIjpcIjc0OVwiLFwiVG9wXCI6MC4wLFwiTGVmdFwiOjAuMCxcIlJpZ2h0XCI6MC4wLFwiQm90dG9tXCI6MC4wfSxcIkJhY2tncm91bmRcIjp7XCIkaWRcIjpcIjc1MFwiLFwiQ29sb3JcIjp7XCIkaWRcIjpcIjc1MVwiLFwiQVwiOjI1NSxcIlJcIjo2OCxcIkdcIjoxMTQsXCJCXCI6MTk2fX0sXCJJc1Zpc2libGVcIjp0cnVlLFwiV2lkdGhcIjowLjAsXCJIZWlnaHRcIjoxNi4wLFwiQm9yZGVyU3R5bGVcIjp7XCIkaWRcIjpcIjc1MlwiLFwiTGluZUNvbG9yXCI6e1wiJHJlZlwiOlwiNDExXCJ9LFwiTGluZVdlaWdodFwiOjAuMCxcIkxpbmVUeXBlXCI6MH19LFwiVGl0bGVTdHlsZVwiOntcIiRpZFwiOlwiNzUzXCIsXCJGb250U2V0dGluZ3NcIjp7XCIkaWRcIjpcIjc1NFwiLFwiRm9udFNpemVcIjoxMSxcIkZvbnROYW1lXCI6XCJDYWxpYnJpXCIsXCJJc0JvbGRcIjpmYWxzZSxcIklzSXRhbGljXCI6ZmFsc2UsXCJJc1VuZGVybGluZWRcIjpmYWxzZX0sXCJBdXRvU2l6ZVwiOjAsXCJGb3JlZ3JvdW5kXCI6e1wiJGlkXCI6XCI3NTVcIixcIkNvbG9yXCI6e1wiJGlkXCI6XCI3NTZcIixcIkFcIjoyNTUsXCJSXCI6MjU1LFwiR1wiOjI1NSxcIkJcIjoyNTV9fSxcIkJhY2tncm91bmRGaWxsVHlwZVwiOjAsXCJNYXhXaWR0aFwiOjk2MC4wLFwiTWF4SGVpZ2h0XCI6XCJJbmZpbml0eVwiLFwiU21hcnRGb3JlZ3JvdW5kSXNBY3RpdmVcIjpmYWxzZSxcIkhvcml6b250YWxBbGlnbm1lbnRcIjoxLFwiVmVydGljYWxBbGlnbm1lbnRcIjowLFwiU21hcnRGb3JlZ3JvdW5kXCI6bnVsbCxcIk1hcmdpblwiOntcIiRpZFwiOlwiNzU3XCIsXCJUb3BcIjowLjAsXCJMZWZ0XCI6MC4wLFwiUmlnaHRcIjowLjAsXCJCb3R0b21cIjowLjB9LFwiUGFkZGluZ1wiOntcIiRpZFwiOlwiNzU4XCIsXCJUb3BcIjowLjAsXCJMZWZ0XCI6MC4wLFwiUmlnaHRcIjowLjAsXCJCb3R0b21cIjowLjB9LFwiQmFja2dyb3VuZFwiOntcIiRpZFwiOlwiNzU5XCIsXCJDb2xvclwiOntcIiRpZFwiOlwiNzYwXCIsXCJBXCI6MCxcIlJcIjoyNTUsXCJHXCI6MjU1LFwiQlwiOjI1NX19LFwiSXNWaXNpYmxlXCI6dHJ1ZSxcIldpZHRoXCI6MC4wLFwiSGVpZ2h0XCI6MC4wLFwiQm9yZGVyU3R5bGVcIjp7XCIkaWRcIjpcIjc2MVwiLFwiTGluZUNvbG9yXCI6bnVsbCxcIkxpbmVXZWlnaHRcIjowLjAsXCJMaW5lVHlwZVwiOjB9fSxcIkRhdGVTdHlsZVwiOntcIiRpZFwiOlwiNzYyXCIsXCJGb250U2V0dGluZ3NcIjp7XCIkaWRcIjpcIjc2M1wiLFwiRm9udFNpemVcIjoxMCxcIkZvbnROYW1lXCI6XCJDYWxpYnJpXCIsXCJJc0JvbGRcIjpmYWxzZSxcIklzSXRhbGljXCI6ZmFsc2UsXCJJc1VuZGVybGluZWRcIjpmYWxzZX0sXCJBdXRvU2l6ZVwiOjAsXCJGb3JlZ3JvdW5kXCI6e1wiJGlkXCI6XCI3NjRcIixcIkNvbG9yXCI6e1wiJGlkXCI6XCI3NjVcIixcIkFcIjoyNTUsXCJSXCI6NjgsXCJHXCI6ODQsXCJCXCI6MTA2fX0sXCJCYWNrZ3JvdW5kRmlsbFR5cGVcIjowLFwiTWF4V2lkdGhcIjoyMDAuMCxcIk1heEhlaWdodFwiOlwiSW5maW5pdHlcIixcIlNtYXJ0Rm9yZWdyb3VuZElzQWN0aXZlXCI6ZmFsc2UsXCJIb3Jpem9udGFsQWxpZ25tZW50XCI6MixcIlZlcnRpY2FsQWxpZ25tZW50XCI6MCxcIlNtYXJ0Rm9yZWdyb3VuZFwiOm51bGwsXCJNYXJnaW5cIjp7XCIkaWRcIjpcIjc2NlwiLFwiVG9wXCI6MC4wLFwiTGVmdFwiOjAuMCxcIlJpZ2h0XCI6MC4wLFwiQm90dG9tXCI6MC4wfSxcIlBhZGRpbmdcIjp7XCIkaWRcIjpcIjc2N1wiLFwiVG9wXCI6MC4wLFwiTGVmdFwiOjAuMCxcIlJpZ2h0XCI6MC4wLFwiQm90dG9tXCI6MC4wfSxcIkJhY2tncm91bmRcIjp7XCIkaWRcIjpcIjc2OFwiLFwiQ29sb3JcIjp7XCIkaWRcIjpcIjc2OVwiLFwiQVwiOjAsXCJSXCI6MjU1LFwiR1wiOjI1NSxcIkJcIjoyNTV9fSxcIklzVmlzaWJsZVwiOnRydWUsXCJXaWR0aFwiOjAuMCxcIkhlaWdodFwiOjAuMCxcIkJvcmRlclN0eWxlXCI6e1wiJGlkXCI6XCI3NzBcIixcIkxpbmVDb2xvclwiOm51bGwsXCJMaW5lV2VpZ2h0XCI6MC4wLFwiTGluZVR5cGVcIjowfX0sXCJEYXRlRm9ybWF0XCI6e1wiJGlkXCI6XCI3NzFcIixcIkZvcm1hdFN0cmluZ1wiOlwiTU1NIGRcIixcIlNlcGFyYXRvclwiOlwiL1wiLFwiVXNlSW50ZXJuYXRpb25hbERhdGVGb3JtYXRcIjpmYWxzZSxcIkRhdGVJc1Zpc2libGVcIjp0cnVlLFwiVGltZUlzVmlzaWJsZVwiOmZhbHNlLFwiSG91ckRpZ2l0c1wiOjEsXCJBbVBtRGVzaWduYXRvclwiOjIsXCJUcmltMDBNaW51dGVzXCI6ZmFsc2UsXCJMYXN0S25vd25WaXNpYmlsaXR5U3RhdGVcIjpudWxsfSxcIklzVmlzaWJsZVwiOnRydWV9LFwiQXR0YWNoZWRNaWxlc3RvbmVzU3R5bGVcIjpbXX0se1wiJGlkXCI6XCI3NzJcIixcIlRhc2tTdHlsZVwiOntcIiRpZFwiOlwiNzczXCIsXCJTaGFwZVwiOjYsXCJTaGFwZVRoaWNrbmVzc1wiOjEsXCJEdXJhdGlvbkZvcm1hdFwiOjAsXCJQZXJjZW50YWdlQ29tcGxldGVTdHlsZVwiOntcIiRpZFwiOlwiNzc0XCIsXCJGb250U2V0dGluZ3NcIjp7XCIkaWRcIjpcIjc3NVwiLFwiRm9udFNpemVcIjoxMCxcIkZvbnROYW1lXCI6XCJDYWxpYnJpXCIsXCJJc0JvbGRcIjpmYWxzZSxcIklzSXRhbGljXCI6ZmFsc2UsXCJJc1VuZGVybGluZWRcIjpmYWxzZX0sXCJBdXRvU2l6ZVwiOjAsXCJGb3JlZ3JvdW5kXCI6e1wiJGlkXCI6XCI3NzZcIixcIkNvbG9yXCI6e1wiJHJlZlwiOlwiMzkzXCJ9fSxcIkJhY2tncm91bmRGaWxsVHlwZVwiOjAsXCJNYXhXaWR0aFwiOjIwMC4wLFwiTWF4SGVpZ2h0XCI6XCJJbmZpbml0eVwiLFwiU21hcnRGb3JlZ3JvdW5kSXNBY3RpdmVcIjpmYWxzZSxcIkhvcml6b250YWxBbGlnbm1lbnRcIjowLFwiVmVydGljYWxBbGlnbm1lbnRcIjowLFwiU21hcnRGb3JlZ3JvdW5kXCI6bnVsbCxcIk1hcmdpblwiOntcIiRpZFwiOlwiNzc3XCIsXCJUb3BcIjowLjAsXCJMZWZ0XCI6MC4wLFwiUmlnaHRcIjowLjAsXCJCb3R0b21cIjowLjB9LFwiUGFkZGluZ1wiOntcIiRpZFwiOlwiNzc4XCIsXCJUb3BcIjowLjAsXCJMZWZ0XCI6MC4wLFwiUmlnaHRcIjowLjAsXCJCb3R0b21cIjowLjB9LFwiQmFja2dyb3VuZFwiOntcIiRyZWZcIjpcIjExMlwifSxcIklzVmlzaWJsZVwiOnRydWUsXCJXaWR0aFwiOjAuMCxcIkhlaWdodFwiOjAuMCxcIkJvcmRlclN0eWxlXCI6e1wiJGlkXCI6XCI3NzlcIixcIkxpbmVDb2xvclwiOm51bGwsXCJMaW5lV2VpZ2h0XCI6MC4wLFwiTGluZVR5cGVcIjowfX0sXCJEdXJhdGlvblN0eWxlXCI6e1wiJGlkXCI6XCI3ODBcIixcIkZvbnRTZXR0aW5nc1wiOntcIiRpZFwiOlwiNzgxXCIsXCJGb250U2l6ZVwiOjEwLFwiRm9udE5hbWVcIjpcIkNhbGlicmlcIixcIklzQm9sZFwiOmZhbHNlLFwiSXNJdGFsaWNcIjpmYWxzZSxcIklzVW5kZXJsaW5lZFwiOmZhbHNlfSxcIkF1dG9TaXplXCI6MCxcIkZvcmVncm91bmRcIjp7XCIkaWRcIjpcIjc4MlwiLFwiQ29sb3JcIjp7XCIkcmVmXCI6XCIxMTZcIn19LFwiQmFja2dyb3VuZEZpbGxUeXBlXCI6MCxcIk1heFdpZHRoXCI6MjAwLjAsXCJNYXhIZWlnaHRcIjpcIkluZmluaXR5XCIsXCJTbWFydEZvcmVncm91bmRJc0FjdGl2ZVwiOmZhbHNlLFwiSG9yaXpvbnRhbEFsaWdubWVudFwiOjAsXCJWZXJ0aWNhbEFsaWdubWVudFwiOjAsXCJTbWFydEZvcmVncm91bmRcIjpudWxsLFwiTWFyZ2luXCI6e1wiJGlkXCI6XCI3ODNcIixcIlRvcFwiOjAuMCxcIkxlZnRcIjowLjAsXCJSaWdodFwiOjAuMCxcIkJvdHRvbVwiOjAuMH0sXCJQYWRkaW5nXCI6e1wiJGlkXCI6XCI3ODRcIixcIlRvcFwiOjAuMCxcIkxlZnRcIjowLjAsXCJSaWdodFwiOjAuMCxcIkJvdHRvbVwiOjAuMH0sXCJCYWNrZ3JvdW5kXCI6e1wiJHJlZlwiOlwiMTE5XCJ9LFwiSXNWaXNpYmxlXCI6dHJ1ZSxcIldpZHRoXCI6MC4wLFwiSGVpZ2h0XCI6MC4wLFwiQm9yZGVyU3R5bGVcIjp7XCIkaWRcIjpcIjc4NVwiLFwiTGluZUNvbG9yXCI6bnVsbCxcIkxpbmVXZWlnaHRcIjowLjAsXCJMaW5lVHlwZVwiOjB9fSxcIkhvcml6b250YWxDb25uZWN0b3JTdHlsZVwiOntcIiRpZFwiOlwiNzg2XCIsXCJMaW5lQ29sb3JcIjp7XCIkcmVmXCI6XCIxMjFcIn0sXCJMaW5lV2VpZ2h0XCI6MS4wLFwiTGluZVR5cGVcIjowfSxcIlZlcnRpY2FsQ29ubmVjdG9yU3R5bGVcIjp7XCIkaWRcIjpcIjc4N1wiLFwiTGluZUNvbG9yXCI6e1wiJHJlZlwiOlwiMTI0XCJ9LFwiTGluZVdlaWdodFwiOjAuMCxcIkxpbmVUeXBlXCI6MH0sXCJNYXJnaW5cIjpudWxsLFwiU3RhcnREYXRlUG9zaXRpb25cIjo2LFwiRW5kRGF0ZVBvc2l0aW9uXCI6NixcIlRpdGxlUG9zaXRpb25cIjoyLFwiRHVyYXRpb25Qb3NpdGlvblwiOjYsXCJQZXJjZW50YWdlQ29tcGxldGVkUG9zaXRpb25cIjo2LFwiU3BhY2luZ1wiOjUsXCJJc0JlbG93VGltZWJhbmRcIjp0cnVlLFwiUGVyY2VudGFnZUNvbXBsZXRlU2hhcGVPcGFjaXR5XCI6MzUsXCJHcm91cE5hbWVcIjpcImQzMGMxOGM0LThiNDktNGZiZi1hNGQzLWM5YTFkMjM4Y2MxZVwiLFwiQXR0YWNoZWRNaWxlc3RvbmVzU3R5bGVzXCI6bnVsbCxcIlNoYXBlU3R5bGVcIjp7XCIkaWRcIjpcIjc4OFwiLFwiTWFyZ2luXCI6e1wiJGlkXCI6XCI3ODlcIixcIlRvcFwiOjAuMCxcIkxlZnRcIjo0LjAsXCJSaWdodFwiOjQuMCxcIkJvdHRvbVwiOjAuMH0sXCJQYWRkaW5nXCI6e1wiJGlkXCI6XCI3OTBcIixcIlRvcFwiOjAuMCxcIkxlZnRcIjowLjAsXCJSaWdodFwiOjAuMCxcIkJvdHRvbVwiOjAuMH0sXCJCYWNrZ3JvdW5kXCI6e1wiJGlkXCI6XCI3OTFcIixcIkNvbG9yXCI6e1wiJGlkXCI6XCI3OTJcIixcIkFcIjoyNTUsXCJSXCI6NjgsXCJHXCI6MTE0LFwiQlwiOjE5Nn19LFwiSXNWaXNpYmxlXCI6dHJ1ZSxcIldpZHRoXCI6MC4wLFwiSGVpZ2h0XCI6MTYuMCxcIkJvcmRlclN0eWxlXCI6e1wiJGlkXCI6XCI3OTNcIixcIkxpbmVDb2xvclwiOntcIiRyZWZcIjpcIjQxMVwifSxcIkxpbmVXZWlnaHRcIjowLjAsXCJMaW5lVHlwZVwiOjB9fSxcIlRpdGxlU3R5bGVcIjp7XCIkaWRcIjpcIjc5NFwiLFwiRm9udFNldHRpbmdzXCI6e1wiJGlkXCI6XCI3OTVcIixcIkZvbnRTaXplXCI6MTEsXCJGb250TmFtZVwiOlwiQ2FsaWJyaVwiLFwiSXNCb2xkXCI6ZmFsc2UsXCJJc0l0YWxpY1wiOmZhbHNlLFwiSXNVbmRlcmxpbmVkXCI6ZmFsc2V9LFwiQXV0b1NpemVcIjoyLFwiRm9yZWdyb3VuZFwiOntcIiRpZFwiOlwiNzk2XCIsXCJDb2xvclwiOntcIiRpZFwiOlwiNzk3XCIsXCJBXCI6MjU1LFwiUlwiOjI1NSxcIkdcIjoyNTUsXCJCXCI6MjU1fX0sXCJCYWNrZ3JvdW5kRmlsbFR5cGVcIjowLFwiTWF4V2lkdGhcIjo1ODIuMTA2NjI4NDE3OTY4NzUsXCJNYXhIZWlnaHRcIjpcIkluZmluaXR5XCIsXCJTbWFydEZvcmVncm91bmRJc0FjdGl2ZVwiOmZhbHNlLFwiSG9yaXpvbnRhbEFsaWdubWVudFwiOjEsXCJWZXJ0aWNhbEFsaWdubWVudFwiOjAsXCJTbWFydEZvcmVncm91bmRcIjpudWxsLFwiTWFyZ2luXCI6e1wiJGlkXCI6XCI3OThcIixcIlRvcFwiOjAuMCxcIkxlZnRcIjowLjAsXCJSaWdodFwiOjAuMCxcIkJvdHRvbVwiOjAuMH0sXCJQYWRkaW5nXCI6e1wiJGlkXCI6XCI3OTlcIixcIlRvcFwiOjAuMCxcIkxlZnRcIjowLjAsXCJSaWdodFwiOjAuMCxcIkJvdHRvbVwiOjAuMH0sXCJCYWNrZ3JvdW5kXCI6e1wiJGlkXCI6XCI4MDBcIixcIkNvbG9yXCI6e1wiJGlkXCI6XCI4MDFcIixcIkFcIjowLFwiUlwiOjI1NSxcIkdcIjoyNTUsXCJCXCI6MjU1fX0sXCJJc1Zpc2libGVcIjp0cnVlLFwiV2lkdGhcIjowLjAsXCJIZWlnaHRcIjowLjAsXCJCb3JkZXJTdHlsZVwiOntcIiRpZFwiOlwiODAyXCIsXCJMaW5lQ29sb3JcIjpudWxsLFwiTGluZVdlaWdodFwiOjAuMCxcIkxpbmVUeXBlXCI6MH19LFwiRGF0ZVN0eWxlXCI6e1wiJGlkXCI6XCI4MDNcIixcIkZvbnRTZXR0aW5nc1wiOntcIiRpZFwiOlwiODA0XCIsXCJGb250U2l6ZVwiOjEwLFwiRm9udE5hbWVcIjpcIkNhbGlicmlcIixcIklzQm9sZFwiOmZhbHNlLFwiSXNJdGFsaWNcIjpmYWxzZSxcIklzVW5kZXJsaW5lZFwiOmZhbHNlfSxcIkF1dG9TaXplXCI6MCxcIkZvcmVncm91bmRcIjp7XCIkaWRcIjpcIjgwNVwiLFwiQ29sb3JcIjp7XCIkaWRcIjpcIjgwNlwiLFwiQVwiOjI1NSxcIlJcIjo2OCxcIkdcIjo4NCxcIkJcIjoxMDZ9fSxcIkJhY2tncm91bmRGaWxsVHlwZVwiOjAsXCJNYXhXaWR0aFwiOjIwMC4wLFwiTWF4SGVpZ2h0XCI6XCJJbmZpbml0eVwiLFwiU21hcnRGb3JlZ3JvdW5kSXNBY3RpdmVcIjpmYWxzZSxcIkhvcml6b250YWxBbGlnbm1lbnRcIjowLFwiVmVydGljYWxBbGlnbm1lbnRcIjowLFwiU21hcnRGb3JlZ3JvdW5kXCI6bnVsbCxcIk1hcmdpblwiOntcIiRpZFwiOlwiODA3XCIsXCJUb3BcIjowLjAsXCJMZWZ0XCI6MC4wLFwiUmlnaHRcIjowLjAsXCJCb3R0b21cIjowLjB9LFwiUGFkZGluZ1wiOntcIiRpZFwiOlwiODA4XCIsXCJUb3BcIjowLjAsXCJMZWZ0XCI6MC4wLFwiUmlnaHRcIjowLjAsXCJCb3R0b21cIjowLjB9LFwiQmFja2dyb3VuZFwiOntcIiRyZWZcIjpcIjE0N1wifSxcIklzVmlzaWJsZVwiOnRydWUsXCJXaWR0aFwiOjAuMCxcIkhlaWdodFwiOjAuMCxcIkJvcmRlclN0eWxlXCI6e1wiJGlkXCI6XCI4MDlcIixcIkxpbmVDb2xvclwiOm51bGwsXCJMaW5lV2VpZ2h0XCI6MC4wLFwiTGluZVR5cGVcIjowfX0sXCJEYXRlRm9ybWF0XCI6e1wiJGlkXCI6XCI4MTBcIixcIkZvcm1hdFN0cmluZ1wiOlwiTU1NIGRcIixcIlNlcGFyYXRvclwiOlwiL1wiLFwiVXNlSW50ZXJuYXRpb25hbERhdGVGb3JtYXRcIjpmYWxzZSxcIkRhdGVJc1Zpc2libGVcIjp0cnVlLFwiVGltZUlzVmlzaWJsZVwiOmZhbHNlLFwiSG91ckRpZ2l0c1wiOjEsXCJBbVBtRGVzaWduYXRvclwiOjIsXCJUcmltMDBNaW51dGVzXCI6ZmFsc2UsXCJMYXN0S25vd25WaXNpYmlsaXR5U3RhdGVcIjpudWxsfSxcIklzVmlzaWJsZVwiOnRydWV9LFwiQXR0YWNoZWRNaWxlc3RvbmVzU3R5bGVcIjpbXX0se1wiJGlkXCI6XCI4MTFcIixcIlRhc2tTdHlsZVwiOntcIiRpZFwiOlwiODEyXCIsXCJTaGFwZVwiOjYsXCJTaGFwZVRoaWNrbmVzc1wiOjEsXCJEdXJhdGlvbkZvcm1hdFwiOjAsXCJQZXJjZW50YWdlQ29tcGxldGVTdHlsZVwiOntcIiRpZFwiOlwiODEzXCIsXCJGb250U2V0dGluZ3NcIjp7XCIkaWRcIjpcIjgxNFwiLFwiRm9udFNpemVcIjoxMCxcIkZvbnROYW1lXCI6XCJDYWxpYnJpXCIsXCJJc0JvbGRcIjpmYWxzZSxcIklzSXRhbGljXCI6ZmFsc2UsXCJJc1VuZGVybGluZWRcIjpmYWxzZX0sXCJBdXRvU2l6ZVwiOjAsXCJGb3JlZ3JvdW5kXCI6e1wiJGlkXCI6XCI4MTVcIixcIkNvbG9yXCI6e1wiJHJlZlwiOlwiMzkzXCJ9fSxcIkJhY2tncm91bmRGaWxsVHlwZVwiOjAsXCJNYXhXaWR0aFwiOjIwMC4wLFwiTWF4SGVpZ2h0XCI6XCJJbmZpbml0eVwiLFwiU21hcnRGb3JlZ3JvdW5kSXNBY3RpdmVcIjpmYWxzZSxcIkhvcml6b250YWxBbGlnbm1lbnRcIjowLFwiVmVydGljYWxBbGlnbm1lbnRcIjowLFwiU21hcnRGb3JlZ3JvdW5kXCI6bnVsbCxcIk1hcmdpblwiOntcIiRpZFwiOlwiODE2XCIsXCJUb3BcIjowLjAsXCJMZWZ0XCI6MC4wLFwiUmlnaHRcIjowLjAsXCJCb3R0b21cIjowLjB9LFwiUGFkZGluZ1wiOntcIiRpZFwiOlwiODE3XCIsXCJUb3BcIjowLjAsXCJMZWZ0XCI6MC4wLFwiUmlnaHRcIjowLjAsXCJCb3R0b21cIjowLjB9LFwiQmFja2dyb3VuZFwiOntcIiRyZWZcIjpcIjExMlwifSxcIklzVmlzaWJsZVwiOnRydWUsXCJXaWR0aFwiOjAuMCxcIkhlaWdodFwiOjAuMCxcIkJvcmRlclN0eWxlXCI6e1wiJGlkXCI6XCI4MThcIixcIkxpbmVDb2xvclwiOm51bGwsXCJMaW5lV2VpZ2h0XCI6MC4wLFwiTGluZVR5cGVcIjowfX0sXCJEdXJhdGlvblN0eWxlXCI6e1wiJGlkXCI6XCI4MTlcIixcIkZvbnRTZXR0aW5nc1wiOntcIiRpZFwiOlwiODIwXCIsXCJGb250U2l6ZVwiOjEwLFwiRm9udE5hbWVcIjpcIkNhbGlicmlcIixcIklzQm9sZFwiOmZhbHNlLFwiSXNJdGFsaWNcIjpmYWxzZSxcIklzVW5kZXJsaW5lZFwiOmZhbHNlfSxcIkF1dG9TaXplXCI6MCxcIkZvcmVncm91bmRcIjp7XCIkaWRcIjpcIjgyMVwiLFwiQ29sb3JcIjp7XCIkcmVmXCI6XCIxMTZcIn19LFwiQmFja2dyb3VuZEZpbGxUeXBlXCI6MCxcIk1heFdpZHRoXCI6MjAwLjAsXCJNYXhIZWlnaHRcIjpcIkluZmluaXR5XCIsXCJTbWFydEZvcmVncm91bmRJc0FjdGl2ZVwiOmZhbHNlLFwiSG9yaXpvbnRhbEFsaWdubWVudFwiOjAsXCJWZXJ0aWNhbEFsaWdubWVudFwiOjAsXCJTbWFydEZvcmVncm91bmRcIjpudWxsLFwiTWFyZ2luXCI6e1wiJGlkXCI6XCI4MjJcIixcIlRvcFwiOjAuMCxcIkxlZnRcIjowLjAsXCJSaWdodFwiOjAuMCxcIkJvdHRvbVwiOjAuMH0sXCJQYWRkaW5nXCI6e1wiJGlkXCI6XCI4MjNcIixcIlRvcFwiOjAuMCxcIkxlZnRcIjowLjAsXCJSaWdodFwiOjAuMCxcIkJvdHRvbVwiOjAuMH0sXCJCYWNrZ3JvdW5kXCI6e1wiJHJlZlwiOlwiMTE5XCJ9LFwiSXNWaXNpYmxlXCI6dHJ1ZSxcIldpZHRoXCI6MC4wLFwiSGVpZ2h0XCI6MC4wLFwiQm9yZGVyU3R5bGVcIjp7XCIkaWRcIjpcIjgyNFwiLFwiTGluZUNvbG9yXCI6bnVsbCxcIkxpbmVXZWlnaHRcIjowLjAsXCJMaW5lVHlwZVwiOjB9fSxcIkhvcml6b250YWxDb25uZWN0b3JTdHlsZVwiOntcIiRpZFwiOlwiODI1XCIsXCJMaW5lQ29sb3JcIjp7XCIkcmVmXCI6XCIxMjFcIn0sXCJMaW5lV2VpZ2h0XCI6MS4wLFwiTGluZVR5cGVcIjowfSxcIlZlcnRpY2FsQ29ubmVjdG9yU3R5bGVcIjp7XCIkaWRcIjpcIjgyNlwiLFwiTGluZUNvbG9yXCI6e1wiJHJlZlwiOlwiMTI0XCJ9LFwiTGluZVdlaWdodFwiOjAuMCxcIkxpbmVUeXBlXCI6MH0sXCJNYXJnaW5cIjpudWxsLFwiU3RhcnREYXRlUG9zaXRpb25cIjo2LFwiRW5kRGF0ZVBvc2l0aW9uXCI6NixcIlRpdGxlUG9zaXRpb25cIjoyLFwiRHVyYXRpb25Qb3NpdGlvblwiOjYsXCJQZXJjZW50YWdlQ29tcGxldGVkUG9zaXRpb25cIjo2LFwiU3BhY2luZ1wiOjUsXCJJc0JlbG93VGltZWJhbmRcIjp0cnVlLFwiUGVyY2VudGFnZUNvbXBsZXRlU2hhcGVPcGFjaXR5XCI6MzUsXCJHcm91cE5hbWVcIjpcImQzMGMxOGM0LThiNDktNGZiZi1hNGQzLWM5YTFkMjM4Y2MxZVwiLFwiQXR0YWNoZWRNaWxlc3RvbmVzU3R5bGVzXCI6bnVsbCxcIlNoYXBlU3R5bGVcIjp7XCIkaWRcIjpcIjgyN1wiLFwiTWFyZ2luXCI6e1wiJGlkXCI6XCI4MjhcIixcIlRvcFwiOjAuMCxcIkxlZnRcIjo0LjAsXCJSaWdodFwiOjQuMCxcIkJvdHRvbVwiOjAuMH0sXCJQYWRkaW5nXCI6e1wiJGlkXCI6XCI4MjlcIixcIlRvcFwiOjAuMCxcIkxlZnRcIjowLjAsXCJSaWdodFwiOjAuMCxcIkJvdHRvbVwiOjAuMH0sXCJCYWNrZ3JvdW5kXCI6e1wiJGlkXCI6XCI4MzBcIixcIkNvbG9yXCI6e1wiJGlkXCI6XCI4MzFcIixcIkFcIjoyNTUsXCJSXCI6NjgsXCJHXCI6MTE0LFwiQlwiOjE5Nn19LFwiSXNWaXNpYmxlXCI6dHJ1ZSxcIldpZHRoXCI6MC4wLFwiSGVpZ2h0XCI6MTYuMCxcIkJvcmRlclN0eWxlXCI6e1wiJGlkXCI6XCI4MzJcIixcIkxpbmVDb2xvclwiOntcIiRyZWZcIjpcIjQxMVwifSxcIkxpbmVXZWlnaHRcIjowLjAsXCJMaW5lVHlwZVwiOjB9fSxcIlRpdGxlU3R5bGVcIjp7XCIkaWRcIjpcIjgzM1wiLFwiRm9udFNldHRpbmdzXCI6e1wiJGlkXCI6XCI4MzRcIixcIkZvbnRTaXplXCI6MTEsXCJGb250TmFtZVwiOlwiQ2FsaWJyaVwiLFwiSXNCb2xkXCI6ZmFsc2UsXCJJc0l0YWxpY1wiOmZhbHNlLFwiSXNVbmRlcmxpbmVkXCI6ZmFsc2V9LFwiQXV0b1NpemVcIjoyLFwiRm9yZWdyb3VuZFwiOntcIiRpZFwiOlwiODM1XCIsXCJDb2xvclwiOntcIiRpZFwiOlwiODM2XCIsXCJBXCI6MjU1LFwiUlwiOjI1NSxcIkdcIjoyNTUsXCJCXCI6MjU1fX0sXCJCYWNrZ3JvdW5kRmlsbFR5cGVcIjowLFwiTWF4V2lkdGhcIjo1ODIuMTA2NjI4NDE3OTY4NzUsXCJNYXhIZWlnaHRcIjpcIkluZmluaXR5XCIsXCJTbWFydEZvcmVncm91bmRJc0FjdGl2ZVwiOmZhbHNlLFwiSG9yaXpvbnRhbEFsaWdubWVudFwiOjEsXCJWZXJ0aWNhbEFsaWdubWVudFwiOjAsXCJTbWFydEZvcmVncm91bmRcIjpudWxsLFwiTWFyZ2luXCI6e1wiJGlkXCI6XCI4MzdcIixcIlRvcFwiOjAuMCxcIkxlZnRcIjowLjAsXCJSaWdodFwiOjAuMCxcIkJvdHRvbVwiOjAuMH0sXCJQYWRkaW5nXCI6e1wiJGlkXCI6XCI4MzhcIixcIlRvcFwiOjAuMCxcIkxlZnRcIjowLjAsXCJSaWdodFwiOjAuMCxcIkJvdHRvbVwiOjAuMH0sXCJCYWNrZ3JvdW5kXCI6e1wiJGlkXCI6XCI4MzlcIixcIkNvbG9yXCI6e1wiJGlkXCI6XCI4NDBcIixcIkFcIjowLFwiUlwiOjI1NSxcIkdcIjoyNTUsXCJCXCI6MjU1fX0sXCJJc1Zpc2libGVcIjp0cnVlLFwiV2lkdGhcIjowLjAsXCJIZWlnaHRcIjowLjAsXCJCb3JkZXJTdHlsZVwiOntcIiRpZFwiOlwiODQxXCIsXCJMaW5lQ29sb3JcIjpudWxsLFwiTGluZVdlaWdodFwiOjAuMCxcIkxpbmVUeXBlXCI6MH19LFwiRGF0ZVN0eWxlXCI6e1wiJGlkXCI6XCI4NDJcIixcIkZvbnRTZXR0aW5nc1wiOntcIiRpZFwiOlwiODQzXCIsXCJGb250U2l6ZVwiOjEwLFwiRm9udE5hbWVcIjpcIkNhbGlicmlcIixcIklzQm9sZFwiOmZhbHNlLFwiSXNJdGFsaWNcIjpmYWxzZSxcIklzVW5kZXJsaW5lZFwiOmZhbHNlfSxcIkF1dG9TaXplXCI6MCxcIkZvcmVncm91bmRcIjp7XCIkaWRcIjpcIjg0NFwiLFwiQ29sb3JcIjp7XCIkaWRcIjpcIjg0NVwiLFwiQVwiOjI1NSxcIlJcIjo2OCxcIkdcIjo4NCxcIkJcIjoxMDZ9fSxcIkJhY2tncm91bmRGaWxsVHlwZVwiOjAsXCJNYXhXaWR0aFwiOjIwMC4wLFwiTWF4SGVpZ2h0XCI6XCJJbmZpbml0eVwiLFwiU21hcnRGb3JlZ3JvdW5kSXNBY3RpdmVcIjpmYWxzZSxcIkhvcml6b250YWxBbGlnbm1lbnRcIjowLFwiVmVydGljYWxBbGlnbm1lbnRcIjowLFwiU21hcnRGb3JlZ3JvdW5kXCI6bnVsbCxcIk1hcmdpblwiOntcIiRpZFwiOlwiODQ2XCIsXCJUb3BcIjowLjAsXCJMZWZ0XCI6MC4wLFwiUmlnaHRcIjowLjAsXCJCb3R0b21cIjowLjB9LFwiUGFkZGluZ1wiOntcIiRpZFwiOlwiODQ3XCIsXCJUb3BcIjowLjAsXCJMZWZ0XCI6MC4wLFwiUmlnaHRcIjowLjAsXCJCb3R0b21cIjowLjB9LFwiQmFja2dyb3VuZFwiOntcIiRyZWZcIjpcIjE0N1wifSxcIklzVmlzaWJsZVwiOnRydWUsXCJXaWR0aFwiOjAuMCxcIkhlaWdodFwiOjAuMCxcIkJvcmRlclN0eWxlXCI6e1wiJGlkXCI6XCI4NDhcIixcIkxpbmVDb2xvclwiOm51bGwsXCJMaW5lV2VpZ2h0XCI6MC4wLFwiTGluZVR5cGVcIjowfX0sXCJEYXRlRm9ybWF0XCI6e1wiJGlkXCI6XCI4NDlcIixcIkZvcm1hdFN0cmluZ1wiOlwiTU1NIGRcIixcIlNlcGFyYXRvclwiOlwiL1wiLFwiVXNlSW50ZXJuYXRpb25hbERhdGVGb3JtYXRcIjpmYWxzZSxcIkRhdGVJc1Zpc2libGVcIjp0cnVlLFwiVGltZUlzVmlzaWJsZVwiOmZhbHNlLFwiSG91ckRpZ2l0c1wiOjEsXCJBbVBtRGVzaWduYXRvclwiOjIsXCJUcmltMDBNaW51dGVzXCI6ZmFsc2UsXCJMYXN0S25vd25WaXNpYmlsaXR5U3RhdGVcIjpudWxsfSxcIklzVmlzaWJsZVwiOnRydWV9LFwiQXR0YWNoZWRNaWxlc3RvbmVzU3R5bGVcIjpbXX1dLFwiSXNWaXNpYmxlXCI6ZmFsc2V9LFwiQ3VzdG9tU3dpbWxhbmVBY3Rpdml0aWVzU3R5bGVMaXN0XCI6W10sXCJJc1Zpc2libGVcIjp0cnVlfSx7XCIkaWRcIjpcIjg1MFwiLFwiSGVhZGVyU3R5bGVcIjp7XCIkaWRcIjpcIjg1MVwiLFwiVGV4dFN0eWxlXCI6e1wiJGlkXCI6XCI4NTJcIixcIkZvbnRTZXR0aW5nc1wiOntcIiRpZFwiOlwiODUzXCIsXCJGb250U2l6ZVwiOjEyLFwiRm9udE5hbWVcIjpcIkNhbGlicmlcIixcIklzQm9sZFwiOnRydWUsXCJJc0l0YWxpY1wiOmZhbHNlLFwiSXNVbmRlcmxpbmVkXCI6ZmFsc2V9LFwiQXV0b1NpemVcIjowLFwiRm9yZWdyb3VuZFwiOntcIiRpZFwiOlwiODU0XCIsXCJDb2xvclwiOntcIiRpZFwiOlwiODU1XCIsXCJBXCI6MjU1LFwiUlwiOjI1NSxcIkdcIjoyNTUsXCJCXCI6MjU1fX0sXCJCYWNrZ3JvdW5kRmlsbFR5cGVcIjowLFwiTWF4V2lkdGhcIjowLjAsXCJNYXhIZWlnaHRcIjowLjAsXCJTbWFydEZvcmVncm91bmRJc0FjdGl2ZVwiOmZhbHNlLFwiSG9yaXpvbnRhbEFsaWdubWVudFwiOjAsXCJWZXJ0aWNhbEFsaWdubWVudFwiOjAsXCJTbWFydEZvcmVncm91bmRcIjpudWxsLFwiTWFyZ2luXCI6e1wiJGlkXCI6XCI4NTZcIixcIlRvcFwiOjAuMCxcIkxlZnRcIjowLjAsXCJSaWdodFwiOjAuMCxcIkJvdHRvbVwiOjAuMH0sXCJQYWRkaW5nXCI6e1wiJGlkXCI6XCI4NTdcIixcIlRvcFwiOjAuMCxcIkxlZnRcIjowLjAsXCJSaWdodFwiOjAuMCxcIkJvdHRvbVwiOjAuMH0sXCJCYWNrZ3JvdW5kXCI6bnVsbCxcIklzVmlzaWJsZVwiOmZhbHNlLFwiV2lkdGhcIjowLjAsXCJIZWlnaHRcIjowLjAsXCJCb3JkZXJTdHlsZVwiOm51bGx9LFwiUmVjdGFuZ2xlU3R5bGVcIjp7XCIkaWRcIjpcIjg1OFwiLFwiTWFyZ2luXCI6e1wiJGlkXCI6XCI4NTlcIixcIlRvcFwiOjAuMCxcIkxlZnRcIjowLjAsXCJSaWdodFwiOjAuMCxcIkJvdHRvbVwiOjAuMH0sXCJQYWRkaW5nXCI6e1wiJGlkXCI6XCI4NjBcIixcIlRvcFwiOjAuMCxcIkxlZnRcIjowLjAsXCJSaWdodFwiOjAuMCxcIkJvdHRvbVwiOjAuMH0sXCJCYWNrZ3JvdW5kXCI6e1wiJGlkXCI6XCI4NjFcIixcIkNvbG9yXCI6e1wiJGlkXCI6XCI4NjJcIixcIkFcIjoyNTUsXCJSXCI6MTEyLFwiR1wiOjE3MyxcIkJcIjo3MX19LFwiSXNWaXNpYmxlXCI6ZmFsc2UsXCJXaWR0aFwiOjAuMCxcIkhlaWdodFwiOjAuMCxcIkJvcmRlclN0eWxlXCI6e1wiJGlkXCI6XCI4NjNcIixcIkxpbmVDb2xvclwiOntcIiRyZWZcIjpcIjMyOVwifSxcIkxpbmVXZWlnaHRcIjowLjAsXCJMaW5lVHlwZVwiOjB9fSxcIlRleHRJc1ZlcnRpY2FsXCI6ZmFsc2V9LFwiQmFja2dyb3VuZFN0eWxlXCI6e1wiJGlkXCI6XCI4NjRcIixcIk1hcmdpblwiOntcIiRpZFwiOlwiODY1XCIsXCJUb3BcIjowLjAsXCJMZWZ0XCI6MC4wLFwiUmlnaHRcIjowLjAsXCJCb3R0b21cIjowLjB9LFwiUGFkZGluZ1wiOntcIiRpZFwiOlwiODY2XCIsXCJUb3BcIjowLjAsXCJMZWZ0XCI6MC4wLFwiUmlnaHRcIjowLjAsXCJCb3R0b21cIjowLjB9LFwiQmFja2dyb3VuZFwiOntcIiRpZFwiOlwiODY3XCIsXCJDb2xvclwiOntcIiRpZFwiOlwiODY4XCIsXCJBXCI6MzgsXCJSXCI6MTEyLFwiR1wiOjE3MyxcIkJcIjo3MX19LFwiSXNWaXNpYmxlXCI6dHJ1ZSxcIldpZHRoXCI6MC4wLFwiSGVpZ2h0XCI6MC4wLFwiQm9yZGVyU3R5bGVcIjp7XCIkaWRcIjpcIjg2OVwiLFwiTGluZUNvbG9yXCI6e1wiJHJlZlwiOlwiMzM3XCJ9LFwiTGluZVdlaWdodFwiOjAuMCxcIkxpbmVUeXBlXCI6MH19LFwiSXNBYm92ZVRpbWViYW5kXCI6ZmFsc2UsXCJTd2ltbGFuZURlZmF1bHRBY3Rpdml0eVN0eWxlXCI6e1wiJGlkXCI6XCI4NzBcIixcIkhlYWRlclN0eWxlXCI6e1wiJGlkXCI6XCI4NzFcIixcIlRleHRTdHlsZVwiOntcIiRpZFwiOlwiODcyXCIsXCJGb250U2V0dGluZ3NcIjp7XCIkaWRcIjpcIjg3M1wiLFwiRm9udFNpemVcIjoxMixcIkZvbnROYW1lXCI6XCJDYWxpYnJpXCIsXCJJc0JvbGRcIjpmYWxzZSxcIklzSXRhbGljXCI6ZmFsc2UsXCJJc1VuZGVybGluZWRcIjpmYWxzZX0sXCJBdXRvU2l6ZVwiOjAsXCJGb3JlZ3JvdW5kXCI6e1wiJGlkXCI6XCI4NzRcIixcIkNvbG9yXCI6e1wiJGlkXCI6XCI4NzVcIixcIkFcIjoyNTUsXCJSXCI6MCxcIkdcIjowLFwiQlwiOjB9fSxcIkJhY2tncm91bmRGaWxsVHlwZVwiOjAsXCJNYXhXaWR0aFwiOlwiSW5maW5pdHlcIixcIk1heEhlaWdodFwiOlwiSW5maW5pdHlcIixcIlNtYXJ0Rm9yZWdyb3VuZElzQWN0aXZlXCI6ZmFsc2UsXCJIb3Jpem9udGFsQWxpZ25tZW50XCI6MCxcIlZlcnRpY2FsQWxpZ25tZW50XCI6MCxcIlNtYXJ0Rm9yZWdyb3VuZFwiOm51bGwsXCJNYXJnaW5cIjp7XCIkaWRcIjpcIjg3NlwiLFwiVG9wXCI6MC4wLFwiTGVmdFwiOjAuMCxcIlJpZ2h0XCI6MC4wLFwiQm90dG9tXCI6MC4wfSxcIlBhZGRpbmdcIjp7XCIkaWRcIjpcIjg3N1wiLFwiVG9wXCI6MC4wLFwiTGVmdFwiOjAuMCxcIlJpZ2h0XCI6MC4wLFwiQm90dG9tXCI6MC4wfSxcIkJhY2tncm91bmRcIjpudWxsLFwiSXNWaXNpYmxlXCI6dHJ1ZSxcIldpZHRoXCI6MC4wLFwiSGVpZ2h0XCI6MC4wLFwiQm9yZGVyU3R5bGVcIjpudWxsfSxcIlJlY3RhbmdsZVN0eWxlXCI6e1wiJGlkXCI6XCI4NzhcIixcIk1hcmdpblwiOntcIiRpZFwiOlwiODc5XCIsXCJUb3BcIjowLjAsXCJMZWZ0XCI6MC4wLFwiUmlnaHRcIjowLjAsXCJCb3R0b21cIjowLjB9LFwiUGFkZGluZ1wiOntcIiRpZFwiOlwiODgwXCIsXCJUb3BcIjowLjAsXCJMZWZ0XCI6MC4wLFwiUmlnaHRcIjowLjAsXCJCb3R0b21cIjowLjB9LFwiQmFja2dyb3VuZFwiOntcIiRpZFwiOlwiODgxXCIsXCJDb2xvclwiOntcIiRpZFwiOlwiODgyXCIsXCJBXCI6NjMsXCJSXCI6MTEyLFwiR1wiOjE3MyxcIkJcIjo3MX19LFwiSXNWaXNpYmxlXCI6dHJ1ZSxcIldpZHRoXCI6MC4wLFwiSGVpZ2h0XCI6MC4wLFwiQm9yZGVyU3R5bGVcIjp7XCIkaWRcIjpcIjg4M1wiLFwiTGluZUNvbG9yXCI6e1wiJGlkXCI6XCI4ODRcIixcIiR0eXBlXCI6XCJOTFJFLkNvbW1vbi5Eb20uU29saWRDb2xvckJydXNoLCBOTFJFLkNvbW1vblwiLFwiQ29sb3JcIjp7XCIkaWRcIjpcIjg4NVwiLFwiQVwiOjI1NSxcIlJcIjoyNTUsXCJHXCI6MCxcIkJcIjowfX0sXCJMaW5lV2VpZ2h0XCI6MC4wLFwiTGluZVR5cGVcIjowfX19LFwiQmFja2dyb3VuZFN0eWxlXCI6e1wiJGlkXCI6XCI4ODZcIixcIk1hcmdpblwiOntcIiRpZFwiOlwiODg3XCIsXCJUb3BcIjowLjAsXCJMZWZ0XCI6MC4wLFwiUmlnaHRcIjowLjAsXCJCb3R0b21cIjowLjB9LFwiUGFkZGluZ1wiOntcIiRpZFwiOlwiODg4XCIsXCJUb3BcIjowLjAsXCJMZWZ0XCI6MC4wLFwiUmlnaHRcIjowLjAsXCJCb3R0b21cIjowLjB9LFwiQmFja2dyb3VuZFwiOntcIiRpZFwiOlwiODg5XCIsXCJDb2xvclwiOntcIiRpZFwiOlwiODkwXCIsXCJBXCI6NTEsXCJSXCI6MTY1LFwiR1wiOjE2NSxcIkJcIjoxNjV9fSxcIklzVmlzaWJsZVwiOnRydWUsXCJXaWR0aFwiOjAuMCxcIkhlaWdodFwiOjAuMCxcIkJvcmRlclN0eWxlXCI6e1wiJGlkXCI6XCI4OTFcIixcIkxpbmVDb2xvclwiOntcIiRpZFwiOlwiODkyXCIsXCIkdHlwZVwiOlwiTkxSRS5Db21tb24uRG9tLlNvbGlkQ29sb3JCcnVzaCwgTkxSRS5Db21tb25cIixcIkNvbG9yXCI6e1wiJGlkXCI6XCI4OTNcIixcIkFcIjoyNTUsXCJSXCI6MjU1LFwiR1wiOjAsXCJCXCI6MH19LFwiTGluZVdlaWdodFwiOjAuMCxcIkxpbmVUeXBlXCI6MH19LFwiQ3VzdG9tU3dpbWxhbmVNaWxlc3RvbmVTdHlsZUxpc3RcIjpbe1wiJGlkXCI6XCI4OTRcIixcIlRpdGxlU3R5bGVcIjp7XCIkaWRcIjpcIjg5NVwiLFwiRm9udFNldHRpbmdzXCI6e1wiJGlkXCI6XCI4OTZcIixcIkZvbnRTaXplXCI6MTEsXCJGb250TmFtZVwiOlwiQ2FsaWJyaVwiLFwiSXNCb2xkXCI6ZmFsc2UsXCJJc0l0YWxpY1wiOmZhbHNlLFwiSXNVbmRlcmxpbmVkXCI6ZmFsc2V9LFwiQXV0b1NpemVcIjowLFwiRm9yZWdyb3VuZFwiOntcIiRpZFwiOlwiODk3XCIsXCJDb2xvclwiOntcIiRpZFwiOlwiODk4XCIsXCJBXCI6MjU1LFwiUlwiOjAsXCJHXCI6MCxcIkJcIjowfX0sXCJCYWNrZ3JvdW5kRmlsbFR5cGVcIjowLFwiTWF4V2lkdGhcIjoyMDAuMCxcIk1heEhlaWdodFwiOlwiSW5maW5pdHlcIixcIlNtYXJ0Rm9yZWdyb3VuZElzQWN0aXZlXCI6ZmFsc2UsXCJIb3Jpem9udGFsQWxpZ25tZW50XCI6MixcIlZlcnRpY2FsQWxpZ25tZW50XCI6MCxcIlNtYXJ0Rm9yZWdyb3VuZFwiOm51bGwsXCJNYXJnaW5cIjp7XCIkaWRcIjpcIjg5OVwiLFwiVG9wXCI6MC4wLFwiTGVmdFwiOjAuMCxcIlJpZ2h0XCI6MC4wLFwiQm90dG9tXCI6MC4wfSxcIlBhZGRpbmdcIjp7XCIkaWRcIjpcIjkwMFwiLFwiVG9wXCI6MC4wLFwiTGVmdFwiOjAuMCxcIlJpZ2h0XCI6MC4wLFwiQm90dG9tXCI6MC4wfSxcIkJhY2tncm91bmRcIjp7XCIkaWRcIjpcIjkwMVwiLFwiQ29sb3JcIjp7XCIkaWRcIjpcIjkwMlwiLFwiQVwiOjAsXCJSXCI6MjU1LFwiR1wiOjI1NSxcIkJcIjoyNTV9fSxcIklzVmlzaWJsZVwiOnRydWUsXCJXaWR0aFwiOjAuMCxcIkhlaWdodFwiOjAuMCxcIkJvcmRlclN0eWxlXCI6bnVsbH0sXCJEYXRlU3R5bGVcIjp7XCIkaWRcIjpcIjkwM1wiLFwiRm9udFNldHRpbmdzXCI6e1wiJGlkXCI6XCI5MDRcIixcIkZvbnRTaXplXCI6OSxcIkZvbnROYW1lXCI6XCJDYWxpYnJpXCIsXCJJc0JvbGRcIjpmYWxzZSxcIklzSXRhbGljXCI6ZmFsc2UsXCJJc1VuZGVybGluZWRcIjpmYWxzZX0sXCJBdXRvU2l6ZVwiOjAsXCJGb3JlZ3JvdW5kXCI6e1wiJGlkXCI6XCI5MDVcIixcIkNvbG9yXCI6e1wiJGlkXCI6XCI5MDZcIixcIkFcIjoyNTUsXCJSXCI6NjgsXCJHXCI6ODQsXCJCXCI6MTA2fX0sXCJCYWNrZ3JvdW5kRmlsbFR5cGVcIjowLFwiTWF4V2lkdGhcIjoyMDAuMCxcIk1heEhlaWdodFwiOlwiSW5maW5pdHlcIixcIlNtYXJ0Rm9yZWdyb3VuZElzQWN0aXZlXCI6ZmFsc2UsXCJIb3Jpem9udGFsQWxpZ25tZW50XCI6MCxcIlZlcnRpY2FsQWxpZ25tZW50XCI6MCxcIlNtYXJ0Rm9yZWdyb3VuZFwiOm51bGwsXCJNYXJnaW5cIjp7XCIkaWRcIjpcIjkwN1wiLFwiVG9wXCI6MC4wLFwiTGVmdFwiOjAuMCxcIlJpZ2h0XCI6MC4wLFwiQm90dG9tXCI6MC4wfSxcIlBhZGRpbmdcIjp7XCIkaWRcIjpcIjkwOFwiLFwiVG9wXCI6MC4wLFwiTGVmdFwiOjAuMCxcIlJpZ2h0XCI6MC4wLFwiQm90dG9tXCI6MC4wfSxcIkJhY2tncm91bmRcIjp7XCIkaWRcIjpcIjkwOVwiLFwiQ29sb3JcIjp7XCIkaWRcIjpcIjkxMFwiLFwiQVwiOjAsXCJSXCI6MjU1LFwiR1wiOjI1NSxcIkJcIjoyNTV9fSxcIklzVmlzaWJsZVwiOnRydWUsXCJXaWR0aFwiOjAuMCxcIkhlaWdodFwiOjAuMCxcIkJvcmRlclN0eWxlXCI6bnVsbH0sXCJUaXRsZVBvc2l0aW9uXCI6MCxcIkRhdGVQb3NpdGlvblwiOlwiUmlnaHRcIixcIlNoYXBlVHlwZVwiOjE3LFwiU2hhcGVTaXplXCI6MCxcIlNoYXBlU3R5bGVcIjp7XCIkaWRcIjpcIjkxMVwiLFwiTWFyZ2luXCI6e1wiJGlkXCI6XCI5MTJcIixcIlRvcFwiOjAuMCxcIkxlZnRcIjowLjAsXCJSaWdodFwiOjAuMCxcIkJvdHRvbVwiOjAuMH0sXCJQYWRkaW5nXCI6e1wiJGlkXCI6XCI5MTNcIixcIlRvcFwiOjAuMCxcIkxlZnRcIjowLjAsXCJSaWdodFwiOjAuMCxcIkJvdHRvbVwiOjAuMH0sXCJCYWNrZ3JvdW5kXCI6e1wiJGlkXCI6XCI5MTRcIixcIkNvbG9yXCI6e1wiJGlkXCI6XCI5MTVcIixcIkFcIjoyNTUsXCJSXCI6MTEyLFwiR1wiOjE3MyxcIkJcIjo3MX19LFwiSXNWaXNpYmxlXCI6dHJ1ZSxcIldpZHRoXCI6MTQuMCxcIkhlaWdodFwiOjE0LjAsXCJCb3JkZXJTdHlsZVwiOntcIiRpZFwiOlwiOTE2XCIsXCJMaW5lQ29sb3JcIjp7XCIkcmVmXCI6XCI4N1wifSxcIkxpbmVXZWlnaHRcIjowLjAsXCJMaW5lVHlwZVwiOjB9fSxcIkRhdGVGb3JtYXRcIjp7XCIkaWRcIjpcIjkxN1wiLFwiRm9ybWF0U3RyaW5nXCI6XCJNTU0gZCwgeXl5eVwiLFwiU2VwYXJhdG9yXCI6XCIvXCIsXCJVc2VJbnRlcm5hdGlvbmFsRGF0ZUZvcm1hdFwiOmZhbHNlLFwiRGF0ZUlzVmlzaWJsZVwiOnRydWUsXCJUaW1lSXNWaXNpYmxlXCI6ZmFsc2UsXCJIb3VyRGlnaXRzXCI6MSxcIkFtUG1EZXNpZ25hdG9yXCI6MixcIlRyaW0wME1pbnV0ZXNcIjpmYWxzZSxcIkxhc3RLbm93blZpc2liaWxpdHlTdGF0ZVwiOntcIiRpZFwiOlwiOTE4XCIsXCJEYXRlUGFydElzVmlzaWJsZVwiOnRydWUsXCJUaW1lUGFydElzVmlzaWJsZVwiOmZhbHNlfX0sXCJJc1Zpc2libGVcIjp0cnVlLFwiR3JvdXBJZFwiOlwiYmZmNGNiODItMGQzOC00YzI2LWI1ZWQtMjU3NTg3MmI4MDRjXCJ9LHtcIiRpZFwiOlwiOTE5XCIsXCJUaXRsZVN0eWxlXCI6e1wiJGlkXCI6XCI5MjBcIixcIkZvbnRTZXR0aW5nc1wiOntcIiRpZFwiOlwiOTIxXCIsXCJGb250U2l6ZVwiOjExLFwiRm9udE5hbWVcIjpcIkNhbGlicmlcIixcIklzQm9sZFwiOmZhbHNlLFwiSXNJdGFsaWNcIjpmYWxzZSxcIklzVW5kZXJsaW5lZFwiOmZhbHNlfSxcIkF1dG9TaXplXCI6MCxcIkZvcmVncm91bmRcIjp7XCIkaWRcIjpcIjkyMlwiLFwiQ29sb3JcIjp7XCIkaWRcIjpcIjkyM1wiLFwiQVwiOjI1NSxcIlJcIjowLFwiR1wiOjAsXCJCXCI6MH19LFwiQmFja2dyb3VuZEZpbGxUeXBlXCI6MCxcIk1heFdpZHRoXCI6MjAwLjAsXCJNYXhIZWlnaHRcIjpcIkluZmluaXR5XCIsXCJTbWFydEZvcmVncm91bmRJc0FjdGl2ZVwiOmZhbHNlLFwiSG9yaXpvbnRhbEFsaWdubWVudFwiOjIsXCJWZXJ0aWNhbEFsaWdubWVudFwiOjAsXCJTbWFydEZvcmVncm91bmRcIjpudWxsLFwiTWFyZ2luXCI6e1wiJGlkXCI6XCI5MjRcIixcIlRvcFwiOjAuMCxcIkxlZnRcIjowLjAsXCJSaWdodFwiOjAuMCxcIkJvdHRvbVwiOjAuMH0sXCJQYWRkaW5nXCI6e1wiJGlkXCI6XCI5MjVcIixcIlRvcFwiOjAuMCxcIkxlZnRcIjowLjAsXCJSaWdodFwiOjAuMCxcIkJvdHRvbVwiOjAuMH0sXCJCYWNrZ3JvdW5kXCI6e1wiJGlkXCI6XCI5MjZcIixcIkNvbG9yXCI6e1wiJGlkXCI6XCI5MjdcIixcIkFcIjowLFwiUlwiOjI1NSxcIkdcIjoyNTUsXCJCXCI6MjU1fX0sXCJJc1Zpc2libGVcIjp0cnVlLFwiV2lkdGhcIjowLjAsXCJIZWlnaHRcIjowLjAsXCJCb3JkZXJTdHlsZVwiOm51bGx9LFwiRGF0ZVN0eWxlXCI6e1wiJGlkXCI6XCI5MjhcIixcIkZvbnRTZXR0aW5nc1wiOntcIiRpZFwiOlwiOTI5XCIsXCJGb250U2l6ZVwiOjksXCJGb250TmFtZVwiOlwiQ2FsaWJyaVwiLFwiSXNCb2xkXCI6ZmFsc2UsXCJJc0l0YWxpY1wiOmZhbHNlLFwiSXNVbmRlcmxpbmVkXCI6ZmFsc2V9LFwiQXV0b1NpemVcIjowLFwiRm9yZWdyb3VuZFwiOntcIiRpZFwiOlwiOTMwXCIsXCJDb2xvclwiOntcIiRpZFwiOlwiOTMxXCIsXCJBXCI6MjU1LFwiUlwiOjY4LFwiR1wiOjg0LFwiQlwiOjEwNn19LFwiQmFja2dyb3VuZEZpbGxUeXBlXCI6MCxcIk1heFdpZHRoXCI6MjAwLjAsXCJNYXhIZWlnaHRcIjpcIkluZmluaXR5XCIsXCJTbWFydEZvcmVncm91bmRJc0FjdGl2ZVwiOmZhbHNlLFwiSG9yaXpvbnRhbEFsaWdubWVudFwiOjAsXCJWZXJ0aWNhbEFsaWdubWVudFwiOjAsXCJTbWFydEZvcmVncm91bmRcIjpudWxsLFwiTWFyZ2luXCI6e1wiJGlkXCI6XCI5MzJcIixcIlRvcFwiOjAuMCxcIkxlZnRcIjowLjAsXCJSaWdodFwiOjAuMCxcIkJvdHRvbVwiOjAuMH0sXCJQYWRkaW5nXCI6e1wiJGlkXCI6XCI5MzNcIixcIlRvcFwiOjAuMCxcIkxlZnRcIjowLjAsXCJSaWdodFwiOjAuMCxcIkJvdHRvbVwiOjAuMH0sXCJCYWNrZ3JvdW5kXCI6e1wiJGlkXCI6XCI5MzRcIixcIkNvbG9yXCI6e1wiJGlkXCI6XCI5MzVcIixcIkFcIjowLFwiUlwiOjI1NSxcIkdcIjoyNTUsXCJCXCI6MjU1fX0sXCJJc1Zpc2libGVcIjp0cnVlLFwiV2lkdGhcIjowLjAsXCJIZWlnaHRcIjowLjAsXCJCb3JkZXJTdHlsZVwiOm51bGx9LFwiVGl0bGVQb3NpdGlvblwiOjAsXCJEYXRlUG9zaXRpb25cIjpcIlJpZ2h0XCIsXCJTaGFwZVR5cGVcIjoxNyxcIlNoYXBlU2l6ZVwiOjAsXCJTaGFwZVN0eWxlXCI6e1wiJGlkXCI6XCI5MzZcIixcIk1hcmdpblwiOntcIiRpZFwiOlwiOTM3XCIsXCJUb3BcIjowLjAsXCJMZWZ0XCI6MC4wLFwiUmlnaHRcIjowLjAsXCJCb3R0b21cIjowLjB9LFwiUGFkZGluZ1wiOntcIiRpZFwiOlwiOTM4XCIsXCJUb3BcIjowLjAsXCJMZWZ0XCI6MC4wLFwiUmlnaHRcIjowLjAsXCJCb3R0b21cIjowLjB9LFwiQmFja2dyb3VuZFwiOntcIiRpZFwiOlwiOTM5XCIsXCJDb2xvclwiOntcIiRpZFwiOlwiOTQwXCIsXCJBXCI6MjU1LFwiUlwiOjExMixcIkdcIjoxNzMsXCJCXCI6NzF9fSxcIklzVmlzaWJsZVwiOnRydWUsXCJXaWR0aFwiOjE0LjAsXCJIZWlnaHRcIjoxNC4wLFwiQm9yZGVyU3R5bGVcIjp7XCIkaWRcIjpcIjk0MVwiLFwiTGluZUNvbG9yXCI6e1wiJHJlZlwiOlwiODdcIn0sXCJMaW5lV2VpZ2h0XCI6MC4wLFwiTGluZVR5cGVcIjowfX0sXCJEYXRlRm9ybWF0XCI6e1wiJGlkXCI6XCI5NDJcIixcIkZvcm1hdFN0cmluZ1wiOlwiTU1NIGQsIHl5eXlcIixcIlNlcGFyYXRvclwiOlwiL1wiLFwiVXNlSW50ZXJuYXRpb25hbERhdGVGb3JtYXRcIjpmYWxzZSxcIkRhdGVJc1Zpc2libGVcIjp0cnVlLFwiVGltZUlzVmlzaWJsZVwiOmZhbHNlLFwiSG91ckRpZ2l0c1wiOjEsXCJBbVBtRGVzaWduYXRvclwiOjIsXCJUcmltMDBNaW51dGVzXCI6ZmFsc2UsXCJMYXN0S25vd25WaXNpYmlsaXR5U3RhdGVcIjp7XCIkaWRcIjpcIjk0M1wiLFwiRGF0ZVBhcnRJc1Zpc2libGVcIjp0cnVlLFwiVGltZVBhcnRJc1Zpc2libGVcIjpmYWxzZX19LFwiSXNWaXNpYmxlXCI6dHJ1ZSxcIkdyb3VwSWRcIjpcImJmZjRjYjgyLTBkMzgtNGMyNi1iNWVkLTI1NzU4NzJiODA0Y1wifSx7XCIkaWRcIjpcIjk0NFwiLFwiVGl0bGVTdHlsZVwiOntcIiRpZFwiOlwiOTQ1XCIsXCJGb250U2V0dGluZ3NcIjp7XCIkaWRcIjpcIjk0NlwiLFwiRm9udFNpemVcIjoxMSxcIkZvbnROYW1lXCI6XCJDYWxpYnJpXCIsXCJJc0JvbGRcIjpmYWxzZSxcIklzSXRhbGljXCI6ZmFsc2UsXCJJc1VuZGVybGluZWRcIjpmYWxzZX0sXCJBdXRvU2l6ZVwiOjIsXCJGb3JlZ3JvdW5kXCI6e1wiJGlkXCI6XCI5NDdcIixcIkNvbG9yXCI6e1wiJGlkXCI6XCI5NDhcIixcIkFcIjoyNTUsXCJSXCI6MCxcIkdcIjowLFwiQlwiOjB9fSxcIkJhY2tncm91bmRGaWxsVHlwZVwiOjAsXCJNYXhXaWR0aFwiOjgyLjY0LFwiTWF4SGVpZ2h0XCI6XCJJbmZpbml0eVwiLFwiU21hcnRGb3JlZ3JvdW5kSXNBY3RpdmVcIjpmYWxzZSxcIkhvcml6b250YWxBbGlnbm1lbnRcIjoyLFwiVmVydGljYWxBbGlnbm1lbnRcIjowLFwiU21hcnRGb3JlZ3JvdW5kXCI6bnVsbCxcIk1hcmdpblwiOntcIiRpZFwiOlwiOTQ5XCIsXCJUb3BcIjowLjAsXCJMZWZ0XCI6MC4wLFwiUmlnaHRcIjowLjAsXCJCb3R0b21cIjowLjB9LFwiUGFkZGluZ1wiOntcIiRpZFwiOlwiOTUwXCIsXCJUb3BcIjowLjAsXCJMZWZ0XCI6MC4wLFwiUmlnaHRcIjowLjAsXCJCb3R0b21cIjowLjB9LFwiQmFja2dyb3VuZFwiOntcIiRpZFwiOlwiOTUxXCIsXCJDb2xvclwiOntcIiRpZFwiOlwiOTUyXCIsXCJBXCI6MCxcIlJcIjoyNTUsXCJHXCI6MjU1LFwiQlwiOjI1NX19LFwiSXNWaXNpYmxlXCI6dHJ1ZSxcIldpZHRoXCI6MC4wLFwiSGVpZ2h0XCI6MC4wLFwiQm9yZGVyU3R5bGVcIjpudWxsfSxcIkRhdGVTdHlsZVwiOntcIiRpZFwiOlwiOTUzXCIsXCJGb250U2V0dGluZ3NcIjp7XCIkaWRcIjpcIjk1NFwiLFwiRm9udFNpemVcIjo5LFwiRm9udE5hbWVcIjpcIkNhbGlicmlcIixcIklzQm9sZFwiOmZhbHNlLFwiSXNJdGFsaWNcIjpmYWxzZSxcIklzVW5kZXJsaW5lZFwiOmZhbHNlfSxcIkF1dG9TaXplXCI6MCxcIkZvcmVncm91bmRcIjp7XCIkaWRcIjpcIjk1NVwiLFwiQ29sb3JcIjp7XCIkaWRcIjpcIjk1NlwiLFwiQVwiOjI1NSxcIlJcIjo2OCxcIkdcIjo4NCxcIkJcIjoxMDZ9fSxcIkJhY2tncm91bmRGaWxsVHlwZVwiOjAsXCJNYXhXaWR0aFwiOjIwMC4wLFwiTWF4SGVpZ2h0XCI6XCJJbmZpbml0eVwiLFwiU21hcnRGb3JlZ3JvdW5kSXNBY3RpdmVcIjpmYWxzZSxcIkhvcml6b250YWxBbGlnbm1lbnRcIjowLFwiVmVydGljYWxBbGlnbm1lbnRcIjowLFwiU21hcnRGb3JlZ3JvdW5kXCI6bnVsbCxcIk1hcmdpblwiOntcIiRpZFwiOlwiOTU3XCIsXCJUb3BcIjowLjAsXCJMZWZ0XCI6MC4wLFwiUmlnaHRcIjowLjAsXCJCb3R0b21cIjowLjB9LFwiUGFkZGluZ1wiOntcIiRpZFwiOlwiOTU4XCIsXCJUb3BcIjowLjAsXCJMZWZ0XCI6MC4wLFwiUmlnaHRcIjowLjAsXCJCb3R0b21cIjowLjB9LFwiQmFja2dyb3VuZFwiOntcIiRpZFwiOlwiOTU5XCIsXCJDb2xvclwiOntcIiRpZFwiOlwiOTYwXCIsXCJBXCI6MCxcIlJcIjoyNTUsXCJHXCI6MjU1LFwiQlwiOjI1NX19LFwiSXNWaXNpYmxlXCI6dHJ1ZSxcIldpZHRoXCI6MC4wLFwiSGVpZ2h0XCI6MC4wLFwiQm9yZGVyU3R5bGVcIjpudWxsfSxcIlRpdGxlUG9zaXRpb25cIjowLFwiRGF0ZVBvc2l0aW9uXCI6XCJSaWdodFwiLFwiU2hhcGVUeXBlXCI6MTcsXCJTaGFwZVNpemVcIjowLFwiU2hhcGVTdHlsZVwiOntcIiRpZFwiOlwiOTYxXCIsXCJNYXJnaW5cIjp7XCIkaWRcIjpcIjk2MlwiLFwiVG9wXCI6MC4wLFwiTGVmdFwiOjAuMCxcIlJpZ2h0XCI6MC4wLFwiQm90dG9tXCI6MC4wfSxcIlBhZGRpbmdcIjp7XCIkaWRcIjpcIjk2M1wiLFwiVG9wXCI6MC4wLFwiTGVmdFwiOjAuMCxcIlJpZ2h0XCI6MC4wLFwiQm90dG9tXCI6MC4wfSxcIkJhY2tncm91bmRcIjp7XCIkaWRcIjpcIjk2NFwiLFwiQ29sb3JcIjp7XCIkaWRcIjpcIjk2NVwiLFwiQVwiOjI1NSxcIlJcIjoxMTIsXCJHXCI6MTczLFwiQlwiOjcxfX0sXCJJc1Zpc2libGVcIjp0cnVlLFwiV2lkdGhcIjoxNC4wLFwiSGVpZ2h0XCI6MTQuMCxcIkJvcmRlclN0eWxlXCI6e1wiJGlkXCI6XCI5NjZcIixcIkxpbmVDb2xvclwiOntcIiRyZWZcIjpcIjg3XCJ9LFwiTGluZVdlaWdodFwiOjAuMCxcIkxpbmVUeXBlXCI6MH19LFwiRGF0ZUZvcm1hdFwiOntcIiRpZFwiOlwiOTY3XCIsXCJGb3JtYXRTdHJpbmdcIjpcIk1NTSBkLCB5eXl5XCIsXCJTZXBhcmF0b3JcIjpcIi9cIixcIlVzZUludGVybmF0aW9uYWxEYXRlRm9ybWF0XCI6ZmFsc2UsXCJEYXRlSXNWaXNpYmxlXCI6dHJ1ZSxcIlRpbWVJc1Zpc2libGVcIjpmYWxzZSxcIkhvdXJEaWdpdHNcIjoxLFwiQW1QbURlc2lnbmF0b3JcIjoyLFwiVHJpbTAwTWludXRlc1wiOmZhbHNlLFwiTGFzdEtub3duVmlzaWJpbGl0eVN0YXRlXCI6e1wiJGlkXCI6XCI5NjhcIixcIkRhdGVQYXJ0SXNWaXNpYmxlXCI6dHJ1ZSxcIlRpbWVQYXJ0SXNWaXNpYmxlXCI6ZmFsc2V9fSxcIklzVmlzaWJsZVwiOnRydWUsXCJHcm91cElkXCI6XCI2ZTRkOGI5OC04YTRkLTQyZGYtYjdiNS0xNTcxZWUxM2QzOWVcIn0se1wiJGlkXCI6XCI5NjlcIixcIlRpdGxlU3R5bGVcIjp7XCIkaWRcIjpcIjk3MFwiLFwiRm9udFNldHRpbmdzXCI6e1wiJGlkXCI6XCI5NzFcIixcIkZvbnRTaXplXCI6MTEsXCJGb250TmFtZVwiOlwiQ2FsaWJyaVwiLFwiSXNCb2xkXCI6ZmFsc2UsXCJJc0l0YWxpY1wiOmZhbHNlLFwiSXNVbmRlcmxpbmVkXCI6ZmFsc2V9LFwiQXV0b1NpemVcIjowLFwiRm9yZWdyb3VuZFwiOntcIiRpZFwiOlwiOTcyXCIsXCJDb2xvclwiOntcIiRpZFwiOlwiOTczXCIsXCJBXCI6MjU1LFwiUlwiOjAsXCJHXCI6MCxcIkJcIjowfX0sXCJCYWNrZ3JvdW5kRmlsbFR5cGVcIjowLFwiTWF4V2lkdGhcIjoyMDAuMCxcIk1heEhlaWdodFwiOlwiSW5maW5pdHlcIixcIlNtYXJ0Rm9yZWdyb3VuZElzQWN0aXZlXCI6ZmFsc2UsXCJIb3Jpem9udGFsQWxpZ25tZW50XCI6MixcIlZlcnRpY2FsQWxpZ25tZW50XCI6MCxcIlNtYXJ0Rm9yZWdyb3VuZFwiOm51bGwsXCJNYXJnaW5cIjp7XCIkaWRcIjpcIjk3NFwiLFwiVG9wXCI6MC4wLFwiTGVmdFwiOjAuMCxcIlJpZ2h0XCI6MC4wLFwiQm90dG9tXCI6MC4wfSxcIlBhZGRpbmdcIjp7XCIkaWRcIjpcIjk3NVwiLFwiVG9wXCI6MC4wLFwiTGVmdFwiOjAuMCxcIlJpZ2h0XCI6MC4wLFwiQm90dG9tXCI6MC4wfSxcIkJhY2tncm91bmRcIjp7XCIkaWRcIjpcIjk3NlwiLFwiQ29sb3JcIjp7XCIkaWRcIjpcIjk3N1wiLFwiQVwiOjAsXCJSXCI6MjU1LFwiR1wiOjI1NSxcIkJcIjoyNTV9fSxcIklzVmlzaWJsZVwiOnRydWUsXCJXaWR0aFwiOjAuMCxcIkhlaWdodFwiOjAuMCxcIkJvcmRlclN0eWxlXCI6bnVsbH0sXCJEYXRlU3R5bGVcIjp7XCIkaWRcIjpcIjk3OFwiLFwiRm9udFNldHRpbmdzXCI6e1wiJGlkXCI6XCI5NzlcIixcIkZvbnRTaXplXCI6OSxcIkZvbnROYW1lXCI6XCJDYWxpYnJpXCIsXCJJc0JvbGRcIjpmYWxzZSxcIklzSXRhbGljXCI6ZmFsc2UsXCJJc1VuZGVybGluZWRcIjpmYWxzZX0sXCJBdXRvU2l6ZVwiOjAsXCJGb3JlZ3JvdW5kXCI6e1wiJGlkXCI6XCI5ODBcIixcIkNvbG9yXCI6e1wiJGlkXCI6XCI5ODFcIixcIkFcIjoyNTUsXCJSXCI6NjgsXCJHXCI6ODQsXCJCXCI6MTA2fX0sXCJCYWNrZ3JvdW5kRmlsbFR5cGVcIjowLFwiTWF4V2lkdGhcIjoyMDAuMCxcIk1heEhlaWdodFwiOlwiSW5maW5pdHlcIixcIlNtYXJ0Rm9yZWdyb3VuZElzQWN0aXZlXCI6ZmFsc2UsXCJIb3Jpem9udGFsQWxpZ25tZW50XCI6MCxcIlZlcnRpY2FsQWxpZ25tZW50XCI6MCxcIlNtYXJ0Rm9yZWdyb3VuZFwiOm51bGwsXCJNYXJnaW5cIjp7XCIkaWRcIjpcIjk4MlwiLFwiVG9wXCI6MC4wLFwiTGVmdFwiOjAuMCxcIlJpZ2h0XCI6MC4wLFwiQm90dG9tXCI6MC4wfSxcIlBhZGRpbmdcIjp7XCIkaWRcIjpcIjk4M1wiLFwiVG9wXCI6MC4wLFwiTGVmdFwiOjAuMCxcIlJpZ2h0XCI6MC4wLFwiQm90dG9tXCI6MC4wfSxcIkJhY2tncm91bmRcIjp7XCIkaWRcIjpcIjk4NFwiLFwiQ29sb3JcIjp7XCIkaWRcIjpcIjk4NVwiLFwiQVwiOjAsXCJSXCI6MjU1LFwiR1wiOjI1NSxcIkJcIjoyNTV9fSxcIklzVmlzaWJsZVwiOnRydWUsXCJXaWR0aFwiOjAuMCxcIkhlaWdodFwiOjAuMCxcIkJvcmRlclN0eWxlXCI6bnVsbH0sXCJUaXRsZVBvc2l0aW9uXCI6MCxcIkRhdGVQb3NpdGlvblwiOlwiUmlnaHRcIixcIlNoYXBlVHlwZVwiOjE3LFwiU2hhcGVTaXplXCI6MCxcIlNoYXBlU3R5bGVcIjp7XCIkaWRcIjpcIjk4NlwiLFwiTWFyZ2luXCI6e1wiJGlkXCI6XCI5ODdcIixcIlRvcFwiOjAuMCxcIkxlZnRcIjowLjAsXCJSaWdodFwiOjAuMCxcIkJvdHRvbVwiOjAuMH0sXCJQYWRkaW5nXCI6e1wiJGlkXCI6XCI5ODhcIixcIlRvcFwiOjAuMCxcIkxlZnRcIjowLjAsXCJSaWdodFwiOjAuMCxcIkJvdHRvbVwiOjAuMH0sXCJCYWNrZ3JvdW5kXCI6e1wiJGlkXCI6XCI5ODlcIixcIkNvbG9yXCI6e1wiJGlkXCI6XCI5OTBcIixcIkFcIjoyNTUsXCJSXCI6MTEyLFwiR1wiOjE3MyxcIkJcIjo3MX19LFwiSXNWaXNpYmxlXCI6dHJ1ZSxcIldpZHRoXCI6MTQuMCxcIkhlaWdodFwiOjE0LjAsXCJCb3JkZXJTdHlsZVwiOntcIiRpZFwiOlwiOTkxXCIsXCJMaW5lQ29sb3JcIjp7XCIkcmVmXCI6XCI4N1wifSxcIkxpbmVXZWlnaHRcIjowLjAsXCJMaW5lVHlwZVwiOjB9fSxcIkRhdGVGb3JtYXRcIjp7XCIkaWRcIjpcIjk5MlwiLFwiRm9ybWF0U3RyaW5nXCI6XCJNTU0gZCwgeXl5eVwiLFwiU2VwYXJhdG9yXCI6XCIvXCIsXCJVc2VJbnRlcm5hdGlvbmFsRGF0ZUZvcm1hdFwiOmZhbHNlLFwiRGF0ZUlzVmlzaWJsZVwiOnRydWUsXCJUaW1lSXNWaXNpYmxlXCI6ZmFsc2UsXCJIb3VyRGlnaXRzXCI6MSxcIkFtUG1EZXNpZ25hdG9yXCI6MixcIlRyaW0wME1pbnV0ZXNcIjpmYWxzZSxcIkxhc3RLbm93blZpc2liaWxpdHlTdGF0ZVwiOntcIiRpZFwiOlwiOTkzXCIsXCJEYXRlUGFydElzVmlzaWJsZVwiOnRydWUsXCJUaW1lUGFydElzVmlzaWJsZVwiOmZhbHNlfX0sXCJJc1Zpc2libGVcIjp0cnVlLFwiR3JvdXBJZFwiOlwiNmU0ZDhiOTgtOGE0ZC00MmRmLWI3YjUtMTU3MWVlMTNkMzllXCJ9XSxcIkN1c3RvbVN3aW1sYW5lVGFza1N0eWxlTGlzdFwiOltdLFwiSXNWaXNpYmxlXCI6ZmFsc2V9LFwiQ3VzdG9tU3dpbWxhbmVBY3Rpdml0aWVzU3R5bGVMaXN0XCI6W10sXCJJc1Zpc2libGVcIjp0cnVlfV0sXCJHcmlkbGluZVBhbmVsU3R5bGVcIjp7XCIkaWRcIjpcIjk5NFwiLFwiR3JpZGxpbmVTdHlsZVwiOntcIiRpZFwiOlwiOTk1XCIsXCJMaW5lQ29sb3JcIjp7XCIkaWRcIjpcIjk5NlwiLFwiJHR5cGVcIjpcIk5MUkUuQ29tbW9uLkRvbS5Tb2xpZENvbG9yQnJ1c2gsIE5MUkUuQ29tbW9uXCIsXCJDb2xvclwiOntcIiRpZFwiOlwiOTk3XCIsXCJBXCI6MzgsXCJSXCI6NjgsXCJHXCI6MTE0LFwiQlwiOjE5Nn19LFwiTGluZVdlaWdodFwiOjEuMCxcIkxpbmVUeXBlXCI6MH0sXCJJc1Zpc2libGVcIjp0cnVlfSxcIkFjdGl2aXR5TGluZVBhbmVsU3R5bGVcIjp7XCIkaWRcIjpcIjk5OFwiLFwiQWN0aXZpdHlMaW5lU3R5bGVcIjp7XCIkaWRcIjpcIjk5OVwiLFwiTGluZUNvbG9yXCI6e1wiJGlkXCI6XCIxMDAwXCIsXCIkdHlwZVwiOlwiTkxSRS5Db21tb24uRG9tLlNvbGlkQ29sb3JCcnVzaCwgTkxSRS5Db21tb25cIixcIkNvbG9yXCI6e1wiJGlkXCI6XCIxMDAxXCIsXCJBXCI6MzgsXCJSXCI6OTEsXCJHXCI6MTU1LFwiQlwiOjIxM319LFwiTGluZVdlaWdodFwiOjEuMCxcIkxpbmVUeXBlXCI6MH0sXCJJc1Zpc2libGVcIjp0cnVlfX0sXCJTY2FsZVwiOm51bGwsXCJTY2FsZVYyXCI6e1wiJGlkXCI6XCIxMDAyXCIsXCJTdGFydERhdGVcIjpcIjAwMDEtMDEtMDFUMDA6MDA6MDBcIixcIkVuZERhdGVcIjpcIjIwMjEtMTEtMDJUMjM6NTk6MDBcIixcIkF1dG9EYXRlUmFuZ2VcIjp0cnVlLFwiV29ya2luZ0RheXNcIjozMSxcIlRvZGF5TWFya2VyVGV4dFwiOlwiVG9kYXlcIixcIkF1dG9TY2FsZVR5cGVcIjp0cnVlLFwiVGltZWJhbmRTY2FsZXNcIjp7XCIkaWRcIjpcIjEwMDNcIixcIlRvcFNjYWxlTGF5ZXJcIjp7XCIkaWRcIjpcIjEwMDRcIixcIkZvcm1hdFwiOlwiTU1NXCIsXCJUeXBlXCI6Mn0sXCJNaWRkbGVTY2FsZUxheWVyXCI6e1wiJGlkXCI6XCIxMDA1XCIsXCJGb3JtYXRcIjpudWxsLFwiVHlwZVwiOjB9LFwiQm90dG9tU2NhbGVMYXllclwiOntcIiRpZFwiOlwiMTAwNlwiLFwiRm9ybWF0XCI6bnVsbCxcIlR5cGVcIjowfX19LFwiTWlsZXN0b25lc1wiOltdLFwiVGFza3NcIjpbXSxcIlN3aW1sYW5lc1wiOm51bGwsXCJTd2ltbGFuZXNWMlwiOltdLFwiU2V0dGluZ3NcIjp7XCIkaWRcIjpcIjEwMDdcIixcIkltcGFPcHRpb25zXCI6e1wiJGlkXCI6XCIxMDA4XCIsXCJMZWZ0VG9SaWdodFwiOmZhbHNlLFwiUGF5bG9hZE9wdGlvbnNcIjoyfX0sXCJUaW1lQ29uZmlndXJhdGlvblwiOntcIiRpZFwiOlwiMTAwOVwiLFwiVXNlVGltZVwiOmZhbHNlLFwiV29ya0RheVN0YXJ0XCI6XCIwMDowMDowMFwiLFwiV29ya0RheUVuZFwiOlwiMjM6NTk6MDBcIn19In0sIlNldHRpbmdzIjp7IiRpZCI6Ijg4MCIsIkltcGFPcHRpb25zIjp7IiRpZCI6Ijg4MSIsIkxlZnRUb1JpZ2h0IjpmYWxzZSwiUGF5bG9hZE9wdGlvbnMiOjJ9LCJVc2VDb21wcmVzc2lvbiI6ZmFsc2UsIkNvbXByZXNpb25QZXJjZW50YWdlIjo1MC4wLCJJbmFjdGl2ZUludGVydmFsV2lkdGhUaHJlc2hvbGQiOjMwLjAsIkluYWN0aXZlSW50ZXJ2YWxXaWR0aCI6MS4wLCJTcGxpdFRhc2tzIjpmYWxzZSwiVXNlQ2x1c3RlciI6ZmFsc2UsIkVwc2lsb24iOjUuMCwiTWluUG9pbnRzVG9Gb3JtQUNsdXN0ZXIiOjIsIkdlbmVyYXRlSW52aXNpYmxlU2hhcGVzIjpmYWxzZSwiU21hcnRUaW1lbGluZVRhc2tQZXJjZW50YWdlRml0IjpmYWxzZX0sIklzTmV3IjpmYWxzZSwiSW1wb3J0VHlwZSI6MCwiRmlsZVBhdGgiOm51bGwsIlRpbWVDb25maWd1cmF0aW9uIjp7IiRpZCI6Ijg4MiIsIlVzZVRpbWUiOmZhbHNlLCJXb3JrRGF5U3RhcnQiOiIwMDowMDowMCIsIldvcmtEYXlFbmQiOiIyMzo1OTowMCJ9LCJMYXN0VXNlZFRlbXBsYXRlSWQiOiJhNTU5MjBlMS0zNWZkLTQ0NGItYWQ0Yy0xODA0MjY0MzQxOGIiLCJGaXJzdFdlZWtPZlllYXIiOjAsIlBsYWNlTWlsZXN0b25lQXRUaGVCZWdpbm5pbmdPZlRoZURheSI6ZmFsc2UsIkRlcGVuZGVuY3lTY2hlZHVsaW5nU2V0dGluZ3MiOnsiJGlkIjoiODgzIiwiRGVwZW5kZW5jaWVzU2NoZWR1bGluZ01vZGVTZXR0aW5nIjoiRmxleGlibGUiLCJEZXBlbmRlbmNpZXNQcmV2aW91c1NjaGVkdWxpbmdNb2RlIjoiU3RyaWN0IiwiT25CcmVha2luZ0ZsZXhpYmxlU2NoZWR1bGluZ01vZGVTZXR0aW5nIjoiQXNrRXZlcnl0aW1lIiwiT25CcmVha2luZ1N0cmljdFNjaGVkdWxpbmdNb2RlU2V0dGluZyI6IkFza0V2ZXJ5dGltZSJ9LCJEZXBlbmRlbmN5TW9kdWxlRW5hYmxlZCI6ZmFsc2UsIkRlcGVuZGVuY2llcyI6eyJfZGVwZW5kZW5jaWVzIjpbXX19"/>
  <p:tag name="__MASTER" val="__part_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ELAPSEDSTYLE" val="Thick"/>
  <p:tag name="OTLMARKERSHAPE" val="OT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TODAYPOSITION" val="Above"/>
  <p:tag name="OTLMARKERSHAPE" val="OT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TIMEBANDCULTUREINFO" val="en-US"/>
  <p:tag name="OTLTIMEBANDQUICKPOSITION" val="Custom"/>
  <p:tag name="OTLTIMEBANDTHREEDEFFECTS" val="None"/>
  <p:tag name="OTLTIMEBANDAUTODATERANGE" val="True"/>
  <p:tag name="OTLTIMEBANDSTARTDATE" val="0001-01-01T00:00:00.0000000"/>
  <p:tag name="OTLTIMEBANDELAPSEDTIMEEXTENSION" val="False"/>
  <p:tag name="OTLTIMEBANDUSETIME" val="False"/>
  <p:tag name="OTLTIMEBANDTIMECONFIGWORKDAYSTART" val="00:00:00"/>
  <p:tag name="OTLTIMEBANDTIMECONFIGWORKDAYEND" val="23:59:00"/>
  <p:tag name="OTLTIMEBANDAPPENDYEARONYEARCHANGE" val="True"/>
  <p:tag name="OTLTIMEBANDSCALEMARKING" val="None"/>
  <p:tag name="OTLRIGHTENDCAPSMARGINRIGHT" val="25"/>
  <p:tag name="OTLTIMEBANDFYSTARTMONTH" val="January"/>
  <p:tag name="OTLTIMEBANDSHOWFYLABEL" val="True"/>
  <p:tag name="OTLTIMEBANDUSESTARTINGOFTHEYEARFORFYNUMBERING" val="True"/>
  <p:tag name="OTLTIMEBANDDEPSCHEDULINGMODE" val="Flexible"/>
  <p:tag name="OTLTIMEBANDDEPPREVIOUSSCHEDULINGMODE" val="Strict"/>
  <p:tag name="OTLTIMEBANDDEPONBREAKINGSTRICTSCHEDULINGMODE" val="AskEverytime"/>
  <p:tag name="OTLTIMEBANDDEPONBREAKINGFLEXIBLESCHEDULINGMODE" val="AskEverytime"/>
  <p:tag name="OTLTIMEBANDSCALEFORMAT" val="MMM"/>
  <p:tag name="OTLTIMEBANDSCALETYPE" val="Months"/>
  <p:tag name="OTLTIMEBANDSHAPETYPE" val="RectangleTimeband"/>
  <p:tag name="OTLTIMEBANDSHAPEHEIGHT" val="30"/>
  <p:tag name="OTLTIMEBANDSHAPEPADDINGLEFT" val="0"/>
  <p:tag name="OTLTIMEBANDDEPENABLED" val="False"/>
  <p:tag name="OTLTIMEBANDSPACINGABOVE" val="16"/>
  <p:tag name="OTLTIMEBANDSPACINGBELOW" val="16"/>
  <p:tag name="OTLTIMEBANDSPACINGABOVEFORSWLANDTASKS" val="16"/>
  <p:tag name="OTLTIMEBANDSPACINGBELOWFORSWLANDTASKS" val="16"/>
  <p:tag name="OTLLEFTENDCAPSMARGINLEFT" val="101"/>
  <p:tag name="OTLTIMEBANDRESERVEDLEFTAREAWIDTH" val="76"/>
  <p:tag name="OTLTIMEBANDENDDATE" val="2025-08-28T23:59:00.0000000Z"/>
  <p:tag name="OTLTIMEBANDRESERVEDLEFTAREAISSET" val="False"/>
  <p:tag name="OTLTIMEBANDWORKINGDAYS" val="All"/>
  <p:tag name="OTLMARKERSHAPE" val="OTL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SWIMLANESPACING" val="5"/>
  <p:tag name="OTLMARKERSHAPE" val="OTL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SWIMLANESPACING" val="5"/>
  <p:tag name="OTLMARKERSHAPE" val="OTL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SWIMLANESPACING" val="5"/>
  <p:tag name="OTLMARKERSHAPE" val="OTL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SWIMLANESPACING" val="5"/>
  <p:tag name="OTLMARKERSHAPE" val="OTL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SWIMLANESPACING" val="5"/>
  <p:tag name="OTLMARKERSHAPE" val="OTL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SWIMLANESPACING" val="5"/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"/>
  <p:tag name="OTLDATEFORMATSEPARATOR" val="/"/>
  <p:tag name="OTLDATEFORMATUSEUS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24-12-01T23:59:00.0000000Z"/>
  <p:tag name="OTLENDDATE" val="2025-03-28T23:59:00.0000000Z"/>
  <p:tag name="OTLDURATIONFORMAT" val="day"/>
  <p:tag name="OTLSPACING" val="5"/>
  <p:tag name="OTLSHAPETHICKNESSTYPE" val="Regular"/>
  <p:tag name="OTLDATEFORMATDATEISVISIBLE" val="False"/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"/>
  <p:tag name="OTLDATEFORMATSEPARATOR" val="/"/>
  <p:tag name="OTLDATEFORMATUSEUS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24-12-01T23:59:00.0000000Z"/>
  <p:tag name="OTLENDDATE" val="2025-03-28T23:59:00.0000000Z"/>
  <p:tag name="OTLDURATIONFORMAT" val="day"/>
  <p:tag name="OTLSPACING" val="5"/>
  <p:tag name="OTLSHAPETHICKNESSTYPE" val="Regular"/>
  <p:tag name="OTLDATEFORMATDATEISVISIBLE" val="False"/>
  <p:tag name="OTLMARKERSHAPE" val="OTL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"/>
  <p:tag name="OTLDATEFORMATSEPARATOR" val="/"/>
  <p:tag name="OTLDATEFORMATUSEUS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DURATIONFORMAT" val="day"/>
  <p:tag name="OTLSPACING" val="5"/>
  <p:tag name="OTLSHAPETHICKNESSTYPE" val="Regular"/>
  <p:tag name="OTLSTARTDATE" val="2025-03-01T23:59:00.0000000Z"/>
  <p:tag name="OTLENDDATE" val="2025-03-28T23:59:00.0000000Z"/>
  <p:tag name="OTLDATEFORMATDATEISVISIBLE" val="False"/>
  <p:tag name="OTLMARKERSHAPE" val="OTL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"/>
  <p:tag name="OTLDATEFORMATSEPARATOR" val="/"/>
  <p:tag name="OTLDATEFORMATUSEUS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25-04-01T00:00:00.0000000Z"/>
  <p:tag name="OTLENDDATE" val="2025-05-26T23:59:00.0000000Z"/>
  <p:tag name="OTLDURATIONFORMAT" val="day"/>
  <p:tag name="OTLSPACING" val="5"/>
  <p:tag name="OTLSHAPETHICKNESSTYPE" val="Regular"/>
  <p:tag name="OTLDATEFORMATDATEISVISIBLE" val="False"/>
  <p:tag name="OTLMARKERSHAPE" val="OTL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"/>
  <p:tag name="OTLDATEFORMATSEPARATOR" val="/"/>
  <p:tag name="OTLDATEFORMATUSEUS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DURATIONFORMAT" val="day"/>
  <p:tag name="OTLSPACING" val="5"/>
  <p:tag name="OTLSHAPETHICKNESSTYPE" val="Regular"/>
  <p:tag name="OTLDATEFORMATDATEISVISIBLE" val="False"/>
  <p:tag name="OTLSTARTDATE" val="2025-06-01T23:59:00.0000000Z"/>
  <p:tag name="OTLENDDATE" val="2025-07-31T23:59:00.0000000Z"/>
  <p:tag name="OTLMARKERSHAPE" val="OTL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24-10-01T23:59:00.0000000"/>
  <p:tag name="OTLENDDATE" val="2024-10-31T23:59:00.0000000"/>
  <p:tag name="OTLDURATIONFORMAT" val="day"/>
  <p:tag name="OTLSPACING" val="3"/>
  <p:tag name="OTLSHAPETHICKNESSTYPE" val="Custom"/>
  <p:tag name="OTLMARKERSHAPE" val="OTL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24-11-01T23:59:00.0000000"/>
  <p:tag name="OTLENDDATE" val="2024-11-30T23:59:00.0000000"/>
  <p:tag name="OTLDURATIONFORMAT" val="day"/>
  <p:tag name="OTLSPACING" val="5"/>
  <p:tag name="OTLSHAPETHICKNESSTYPE" val="Thin"/>
  <p:tag name="OTLMARKERSHAPE" val="OTL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CrashCore_PPT_Template">
  <a:themeElements>
    <a:clrScheme name="Impact Research Palette">
      <a:dk1>
        <a:srgbClr val="3C6476"/>
      </a:dk1>
      <a:lt1>
        <a:srgbClr val="FFFFFF"/>
      </a:lt1>
      <a:dk2>
        <a:srgbClr val="666666"/>
      </a:dk2>
      <a:lt2>
        <a:srgbClr val="FFFFFF"/>
      </a:lt2>
      <a:accent1>
        <a:srgbClr val="D5610C"/>
      </a:accent1>
      <a:accent2>
        <a:srgbClr val="023050"/>
      </a:accent2>
      <a:accent3>
        <a:srgbClr val="3C6476"/>
      </a:accent3>
      <a:accent4>
        <a:srgbClr val="778A92"/>
      </a:accent4>
      <a:accent5>
        <a:srgbClr val="666666"/>
      </a:accent5>
      <a:accent6>
        <a:srgbClr val="AAAAAA"/>
      </a:accent6>
      <a:hlink>
        <a:srgbClr val="2EA3F2"/>
      </a:hlink>
      <a:folHlink>
        <a:srgbClr val="D5610C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spcBef>
            <a:spcPts val="0"/>
          </a:spcBef>
          <a:defRPr dirty="0" smtClean="0">
            <a:solidFill>
              <a:schemeClr val="accent5">
                <a:lumMod val="50000"/>
              </a:schemeClr>
            </a:solidFill>
            <a:latin typeface="Calibri" panose="020F0502020204030204" pitchFamily="34" charset="0"/>
            <a:ea typeface="Roboto Condensed" pitchFamily="2" charset="0"/>
            <a:cs typeface="Calibri" panose="020F0502020204030204" pitchFamily="34" charset="0"/>
          </a:defRPr>
        </a:defPPr>
      </a:lstStyle>
    </a:spDef>
    <a:txDef>
      <a:spPr>
        <a:noFill/>
      </a:spPr>
      <a:bodyPr wrap="square" rtlCol="0">
        <a:spAutoFit/>
      </a:bodyPr>
      <a:lstStyle>
        <a:defPPr>
          <a:defRPr sz="3600" dirty="0" smtClean="0">
            <a:solidFill>
              <a:srgbClr val="000000"/>
            </a:solidFill>
            <a:latin typeface="Calibri" panose="020F0502020204030204" pitchFamily="34" charset="0"/>
            <a:ea typeface="Roboto" panose="02000000000000000000" pitchFamily="2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rashCore_PPT_Template" id="{D2464CCA-97E9-4688-A0AB-33802267136E}" vid="{A219EA23-3191-4697-9832-9B3AE51FD76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CrashCore_PPT_Template</Template>
  <TotalTime>1352</TotalTime>
  <Words>476</Words>
  <Application>Microsoft Office PowerPoint</Application>
  <PresentationFormat>Widescreen</PresentationFormat>
  <Paragraphs>141</Paragraphs>
  <Slides>14</Slides>
  <Notes>14</Notes>
  <HiddenSlides>7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Roboto</vt:lpstr>
      <vt:lpstr>CrashCore_PPT_Template</vt:lpstr>
      <vt:lpstr>PowerPoint Presentation</vt:lpstr>
      <vt:lpstr>Who is Crash Core?</vt:lpstr>
      <vt:lpstr>Mission</vt:lpstr>
      <vt:lpstr>MHSO Project Examples </vt:lpstr>
      <vt:lpstr>SHSP 2026-2030 Development Project Team</vt:lpstr>
      <vt:lpstr>Review of Relevant Work/Literature </vt:lpstr>
      <vt:lpstr>Create 2026-2030 SHSP Development Plan and Hold Kickoff Meeting </vt:lpstr>
      <vt:lpstr>Stakeholder Engagement</vt:lpstr>
      <vt:lpstr>Obtain EATs’ SHSP Feedback and Contributions </vt:lpstr>
      <vt:lpstr>Develop Draft of 2026-2030 MD SHSP</vt:lpstr>
      <vt:lpstr>Finalize Document </vt:lpstr>
      <vt:lpstr>PowerPoint Presentation</vt:lpstr>
      <vt:lpstr>PowerPoint Presentation</vt:lpstr>
      <vt:lpstr>Develop and Deliver “What is the SHSP?” Presentation (October 2024-December 2024)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Becca Drayer</dc:creator>
  <cp:lastModifiedBy>Tim Richards</cp:lastModifiedBy>
  <cp:revision>20</cp:revision>
  <cp:lastPrinted>2024-03-21T18:27:38Z</cp:lastPrinted>
  <dcterms:created xsi:type="dcterms:W3CDTF">2024-03-20T18:14:32Z</dcterms:created>
  <dcterms:modified xsi:type="dcterms:W3CDTF">2024-03-22T13:40:58Z</dcterms:modified>
</cp:coreProperties>
</file>