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56" r:id="rId2"/>
    <p:sldId id="2147470103" r:id="rId3"/>
    <p:sldId id="879" r:id="rId4"/>
    <p:sldId id="2147470104" r:id="rId5"/>
    <p:sldId id="2147470109" r:id="rId6"/>
    <p:sldId id="2147470101" r:id="rId7"/>
    <p:sldId id="289" r:id="rId8"/>
    <p:sldId id="2147470091" r:id="rId9"/>
    <p:sldId id="2147470107" r:id="rId10"/>
    <p:sldId id="2147470053" r:id="rId11"/>
    <p:sldId id="305" r:id="rId12"/>
    <p:sldId id="2147470108" r:id="rId13"/>
    <p:sldId id="27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76269" autoAdjust="0"/>
  </p:normalViewPr>
  <p:slideViewPr>
    <p:cSldViewPr>
      <p:cViewPr varScale="1">
        <p:scale>
          <a:sx n="50" d="100"/>
          <a:sy n="50" d="100"/>
        </p:scale>
        <p:origin x="1748"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169819-0D9D-478D-AF1A-9233A7810A1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9C2D7F2-46FA-4D11-915D-412A373035F7}">
      <dgm:prSet phldrT="[Text]" custT="1"/>
      <dgm:spPr/>
      <dgm:t>
        <a:bodyPr/>
        <a:lstStyle/>
        <a:p>
          <a:r>
            <a:rPr lang="en-US" sz="1200" b="1" dirty="0"/>
            <a:t>MDOT MVA Administrator, Governor’s Representative for Highway Safety (Chrissy Nizer)</a:t>
          </a:r>
        </a:p>
      </dgm:t>
    </dgm:pt>
    <dgm:pt modelId="{E7D850D4-DCF8-4CCF-AB7B-1AF968C9377A}" type="parTrans" cxnId="{1A8D61C5-62EE-41F8-896F-031D5673EB54}">
      <dgm:prSet/>
      <dgm:spPr/>
      <dgm:t>
        <a:bodyPr/>
        <a:lstStyle/>
        <a:p>
          <a:endParaRPr lang="en-US"/>
        </a:p>
      </dgm:t>
    </dgm:pt>
    <dgm:pt modelId="{B1052204-6F1C-4171-A672-CC454C7018B5}" type="sibTrans" cxnId="{1A8D61C5-62EE-41F8-896F-031D5673EB54}">
      <dgm:prSet/>
      <dgm:spPr/>
      <dgm:t>
        <a:bodyPr/>
        <a:lstStyle/>
        <a:p>
          <a:endParaRPr lang="en-US"/>
        </a:p>
      </dgm:t>
    </dgm:pt>
    <dgm:pt modelId="{851FF5F2-F660-48DE-8E9B-2B09E76A812C}">
      <dgm:prSet phldrT="[Text]"/>
      <dgm:spPr/>
      <dgm:t>
        <a:bodyPr/>
        <a:lstStyle/>
        <a:p>
          <a:r>
            <a:rPr lang="en-US" b="1" dirty="0"/>
            <a:t>TRCC Executive Council</a:t>
          </a:r>
        </a:p>
      </dgm:t>
    </dgm:pt>
    <dgm:pt modelId="{A8EFCFCB-0373-4C47-B9FA-2A1E4870DE1D}" type="parTrans" cxnId="{FABE2626-1FDE-4679-B0A1-6375D0C0A0AA}">
      <dgm:prSet/>
      <dgm:spPr/>
      <dgm:t>
        <a:bodyPr/>
        <a:lstStyle/>
        <a:p>
          <a:endParaRPr lang="en-US"/>
        </a:p>
      </dgm:t>
    </dgm:pt>
    <dgm:pt modelId="{79C165CD-14B4-4C23-B54E-F7B6F51E3637}" type="sibTrans" cxnId="{FABE2626-1FDE-4679-B0A1-6375D0C0A0AA}">
      <dgm:prSet/>
      <dgm:spPr/>
      <dgm:t>
        <a:bodyPr/>
        <a:lstStyle/>
        <a:p>
          <a:endParaRPr lang="en-US"/>
        </a:p>
      </dgm:t>
    </dgm:pt>
    <dgm:pt modelId="{FC15D2CB-1161-4DF5-B8A6-03D757590015}">
      <dgm:prSet phldrT="[Text]"/>
      <dgm:spPr/>
      <dgm:t>
        <a:bodyPr/>
        <a:lstStyle/>
        <a:p>
          <a:r>
            <a:rPr lang="en-US" dirty="0"/>
            <a:t>Tri-Agency Council for Crash Data Management</a:t>
          </a:r>
        </a:p>
      </dgm:t>
    </dgm:pt>
    <dgm:pt modelId="{350CA6FF-0E15-4579-9A6C-6D283C0A0CE1}" type="parTrans" cxnId="{A818C80B-E554-4E1F-89B3-23B901BB4F90}">
      <dgm:prSet/>
      <dgm:spPr/>
      <dgm:t>
        <a:bodyPr/>
        <a:lstStyle/>
        <a:p>
          <a:endParaRPr lang="en-US"/>
        </a:p>
      </dgm:t>
    </dgm:pt>
    <dgm:pt modelId="{83A765B5-D948-49CD-BA35-4AA9CF5E9B9C}" type="sibTrans" cxnId="{A818C80B-E554-4E1F-89B3-23B901BB4F90}">
      <dgm:prSet/>
      <dgm:spPr/>
      <dgm:t>
        <a:bodyPr/>
        <a:lstStyle/>
        <a:p>
          <a:endParaRPr lang="en-US"/>
        </a:p>
      </dgm:t>
    </dgm:pt>
    <dgm:pt modelId="{19695274-76CE-4D43-B5B2-2ECDF3A0DA90}">
      <dgm:prSet phldrT="[Text]"/>
      <dgm:spPr/>
      <dgm:t>
        <a:bodyPr/>
        <a:lstStyle/>
        <a:p>
          <a:r>
            <a:rPr lang="en-US" dirty="0"/>
            <a:t>TRCC Technical Council</a:t>
          </a:r>
        </a:p>
      </dgm:t>
    </dgm:pt>
    <dgm:pt modelId="{4D811B3E-AF7E-4714-BDCE-047B99EDC50F}" type="parTrans" cxnId="{C4DB5551-ADD5-4C9A-AA79-A4AABEFE24AB}">
      <dgm:prSet/>
      <dgm:spPr/>
      <dgm:t>
        <a:bodyPr/>
        <a:lstStyle/>
        <a:p>
          <a:endParaRPr lang="en-US"/>
        </a:p>
      </dgm:t>
    </dgm:pt>
    <dgm:pt modelId="{B378A7CA-2B01-41A8-97FC-8011F45B2A95}" type="sibTrans" cxnId="{C4DB5551-ADD5-4C9A-AA79-A4AABEFE24AB}">
      <dgm:prSet/>
      <dgm:spPr/>
      <dgm:t>
        <a:bodyPr/>
        <a:lstStyle/>
        <a:p>
          <a:endParaRPr lang="en-US"/>
        </a:p>
      </dgm:t>
    </dgm:pt>
    <dgm:pt modelId="{C7A7B967-E807-415E-804C-5075BE9F45B8}">
      <dgm:prSet phldrT="[Text]"/>
      <dgm:spPr/>
      <dgm:t>
        <a:bodyPr/>
        <a:lstStyle/>
        <a:p>
          <a:r>
            <a:rPr lang="en-US" b="1" dirty="0"/>
            <a:t>SHSP Executive Council</a:t>
          </a:r>
        </a:p>
      </dgm:t>
    </dgm:pt>
    <dgm:pt modelId="{6A4C508B-12E3-4198-9377-F2F010FE67DD}" type="parTrans" cxnId="{DCD678AA-04C2-4551-BAB5-0D8D1FDB9334}">
      <dgm:prSet/>
      <dgm:spPr/>
      <dgm:t>
        <a:bodyPr/>
        <a:lstStyle/>
        <a:p>
          <a:endParaRPr lang="en-US"/>
        </a:p>
      </dgm:t>
    </dgm:pt>
    <dgm:pt modelId="{ED7D0D44-A66B-4831-A9A4-3A795B6887CC}" type="sibTrans" cxnId="{DCD678AA-04C2-4551-BAB5-0D8D1FDB9334}">
      <dgm:prSet/>
      <dgm:spPr/>
      <dgm:t>
        <a:bodyPr/>
        <a:lstStyle/>
        <a:p>
          <a:endParaRPr lang="en-US"/>
        </a:p>
      </dgm:t>
    </dgm:pt>
    <dgm:pt modelId="{E71C2AE1-8FD4-4F9B-AFCF-C3A6F2D7B496}">
      <dgm:prSet phldrT="[Text]"/>
      <dgm:spPr/>
      <dgm:t>
        <a:bodyPr/>
        <a:lstStyle/>
        <a:p>
          <a:r>
            <a:rPr lang="en-US" dirty="0"/>
            <a:t>Emphasis Area Teams</a:t>
          </a:r>
        </a:p>
      </dgm:t>
    </dgm:pt>
    <dgm:pt modelId="{DAC04861-45D2-4230-B2D0-99C525CAD69A}" type="parTrans" cxnId="{3C06379C-07A7-49F7-AB84-A3DFC474FF47}">
      <dgm:prSet/>
      <dgm:spPr/>
      <dgm:t>
        <a:bodyPr/>
        <a:lstStyle/>
        <a:p>
          <a:endParaRPr lang="en-US"/>
        </a:p>
      </dgm:t>
    </dgm:pt>
    <dgm:pt modelId="{C188BA66-FADB-4F92-BD93-91456B998658}" type="sibTrans" cxnId="{3C06379C-07A7-49F7-AB84-A3DFC474FF47}">
      <dgm:prSet/>
      <dgm:spPr/>
      <dgm:t>
        <a:bodyPr/>
        <a:lstStyle/>
        <a:p>
          <a:endParaRPr lang="en-US"/>
        </a:p>
      </dgm:t>
    </dgm:pt>
    <dgm:pt modelId="{84273C7E-23C1-45EB-A84F-DCFC4042EBD5}">
      <dgm:prSet phldrT="[Text]"/>
      <dgm:spPr/>
      <dgm:t>
        <a:bodyPr/>
        <a:lstStyle/>
        <a:p>
          <a:r>
            <a:rPr lang="en-US" dirty="0"/>
            <a:t>Crash Data Management Advisory Subcommittee</a:t>
          </a:r>
        </a:p>
      </dgm:t>
    </dgm:pt>
    <dgm:pt modelId="{9964875E-A66C-4659-862E-A510351C4928}" type="parTrans" cxnId="{12CF99C3-458E-4C0F-A807-92C77E902286}">
      <dgm:prSet/>
      <dgm:spPr/>
      <dgm:t>
        <a:bodyPr/>
        <a:lstStyle/>
        <a:p>
          <a:endParaRPr lang="en-US"/>
        </a:p>
      </dgm:t>
    </dgm:pt>
    <dgm:pt modelId="{FB39A260-425C-47DB-A9DB-B0D0220653A1}" type="sibTrans" cxnId="{12CF99C3-458E-4C0F-A807-92C77E902286}">
      <dgm:prSet/>
      <dgm:spPr/>
      <dgm:t>
        <a:bodyPr/>
        <a:lstStyle/>
        <a:p>
          <a:endParaRPr lang="en-US"/>
        </a:p>
      </dgm:t>
    </dgm:pt>
    <dgm:pt modelId="{D2422EAD-4A26-483D-9714-9195FA055400}">
      <dgm:prSet phldrT="[Text]"/>
      <dgm:spPr>
        <a:solidFill>
          <a:schemeClr val="bg1"/>
        </a:solidFill>
      </dgm:spPr>
      <dgm:t>
        <a:bodyPr/>
        <a:lstStyle/>
        <a:p>
          <a:r>
            <a:rPr lang="en-US" dirty="0"/>
            <a:t>Crash Data Accessibility Subcommittee</a:t>
          </a:r>
        </a:p>
      </dgm:t>
    </dgm:pt>
    <dgm:pt modelId="{6CED1474-A11A-4B27-A196-59D05C5CB03C}" type="parTrans" cxnId="{97ADBFC5-7BC1-44F9-88A1-F574E17E1C04}">
      <dgm:prSet/>
      <dgm:spPr/>
      <dgm:t>
        <a:bodyPr/>
        <a:lstStyle/>
        <a:p>
          <a:endParaRPr lang="en-US"/>
        </a:p>
      </dgm:t>
    </dgm:pt>
    <dgm:pt modelId="{F3DD8BE9-CDD4-47BF-AEC9-B231B0E49AED}" type="sibTrans" cxnId="{97ADBFC5-7BC1-44F9-88A1-F574E17E1C04}">
      <dgm:prSet/>
      <dgm:spPr/>
      <dgm:t>
        <a:bodyPr/>
        <a:lstStyle/>
        <a:p>
          <a:endParaRPr lang="en-US"/>
        </a:p>
      </dgm:t>
    </dgm:pt>
    <dgm:pt modelId="{397DFBE4-BCFD-4AD3-BA72-D838AA623914}">
      <dgm:prSet phldrT="[Text]"/>
      <dgm:spPr/>
      <dgm:t>
        <a:bodyPr/>
        <a:lstStyle/>
        <a:p>
          <a:r>
            <a:rPr lang="en-US" dirty="0"/>
            <a:t>Data Strategy Leads</a:t>
          </a:r>
        </a:p>
      </dgm:t>
    </dgm:pt>
    <dgm:pt modelId="{A4B485C6-CEE5-4EF0-87B9-3DE449927F44}" type="parTrans" cxnId="{FD1FAB3C-1FD2-4754-86B7-85EF08DEC3BF}">
      <dgm:prSet/>
      <dgm:spPr/>
      <dgm:t>
        <a:bodyPr/>
        <a:lstStyle/>
        <a:p>
          <a:endParaRPr lang="en-US"/>
        </a:p>
      </dgm:t>
    </dgm:pt>
    <dgm:pt modelId="{D227D15C-0440-4C4A-BCB1-9B7A3B4B41AC}" type="sibTrans" cxnId="{FD1FAB3C-1FD2-4754-86B7-85EF08DEC3BF}">
      <dgm:prSet/>
      <dgm:spPr/>
      <dgm:t>
        <a:bodyPr/>
        <a:lstStyle/>
        <a:p>
          <a:endParaRPr lang="en-US"/>
        </a:p>
      </dgm:t>
    </dgm:pt>
    <dgm:pt modelId="{09FC71FB-F4E7-497C-8751-37552F451313}">
      <dgm:prSet phldrT="[Text]"/>
      <dgm:spPr/>
      <dgm:t>
        <a:bodyPr/>
        <a:lstStyle/>
        <a:p>
          <a:r>
            <a:rPr lang="en-US" dirty="0"/>
            <a:t>Other Subcommittees Task Forces </a:t>
          </a:r>
          <a:br>
            <a:rPr lang="en-US" dirty="0"/>
          </a:br>
          <a:r>
            <a:rPr lang="en-US" dirty="0"/>
            <a:t>(As Needed)</a:t>
          </a:r>
        </a:p>
      </dgm:t>
    </dgm:pt>
    <dgm:pt modelId="{01D33F8E-B47D-4FF8-9C0C-DEB54C5EE915}" type="parTrans" cxnId="{154915EF-BCA9-4EA4-9F4B-B1ADDCAD7A15}">
      <dgm:prSet/>
      <dgm:spPr/>
      <dgm:t>
        <a:bodyPr/>
        <a:lstStyle/>
        <a:p>
          <a:endParaRPr lang="en-US"/>
        </a:p>
      </dgm:t>
    </dgm:pt>
    <dgm:pt modelId="{078D7298-48CF-4868-8275-1902411D6B8B}" type="sibTrans" cxnId="{154915EF-BCA9-4EA4-9F4B-B1ADDCAD7A15}">
      <dgm:prSet/>
      <dgm:spPr/>
      <dgm:t>
        <a:bodyPr/>
        <a:lstStyle/>
        <a:p>
          <a:endParaRPr lang="en-US"/>
        </a:p>
      </dgm:t>
    </dgm:pt>
    <dgm:pt modelId="{2F8F6BD2-793B-49DA-8BAC-8C9ABA224AC7}" type="pres">
      <dgm:prSet presAssocID="{0C169819-0D9D-478D-AF1A-9233A7810A1E}" presName="hierChild1" presStyleCnt="0">
        <dgm:presLayoutVars>
          <dgm:chPref val="1"/>
          <dgm:dir/>
          <dgm:animOne val="branch"/>
          <dgm:animLvl val="lvl"/>
          <dgm:resizeHandles/>
        </dgm:presLayoutVars>
      </dgm:prSet>
      <dgm:spPr/>
    </dgm:pt>
    <dgm:pt modelId="{3D9EE4D4-A773-42D9-81E4-D34114A0E5A6}" type="pres">
      <dgm:prSet presAssocID="{49C2D7F2-46FA-4D11-915D-412A373035F7}" presName="hierRoot1" presStyleCnt="0"/>
      <dgm:spPr/>
    </dgm:pt>
    <dgm:pt modelId="{7BAACFA8-E4E5-4888-BF5D-929A5FE6DB0F}" type="pres">
      <dgm:prSet presAssocID="{49C2D7F2-46FA-4D11-915D-412A373035F7}" presName="composite" presStyleCnt="0"/>
      <dgm:spPr/>
    </dgm:pt>
    <dgm:pt modelId="{758AA29D-FB31-4831-8B7D-A310F0DE6D96}" type="pres">
      <dgm:prSet presAssocID="{49C2D7F2-46FA-4D11-915D-412A373035F7}" presName="background" presStyleLbl="node0" presStyleIdx="0" presStyleCnt="1"/>
      <dgm:spPr>
        <a:solidFill>
          <a:schemeClr val="accent6">
            <a:lumMod val="20000"/>
            <a:lumOff val="80000"/>
          </a:schemeClr>
        </a:solidFill>
      </dgm:spPr>
    </dgm:pt>
    <dgm:pt modelId="{ADD09CC7-AD23-4507-8633-7C23031412CA}" type="pres">
      <dgm:prSet presAssocID="{49C2D7F2-46FA-4D11-915D-412A373035F7}" presName="text" presStyleLbl="fgAcc0" presStyleIdx="0" presStyleCnt="1">
        <dgm:presLayoutVars>
          <dgm:chPref val="3"/>
        </dgm:presLayoutVars>
      </dgm:prSet>
      <dgm:spPr/>
    </dgm:pt>
    <dgm:pt modelId="{9287F33E-46BE-44AE-BB3C-9A4B79573162}" type="pres">
      <dgm:prSet presAssocID="{49C2D7F2-46FA-4D11-915D-412A373035F7}" presName="hierChild2" presStyleCnt="0"/>
      <dgm:spPr/>
    </dgm:pt>
    <dgm:pt modelId="{31361CA4-D3D6-454B-BE0E-253C1E27813F}" type="pres">
      <dgm:prSet presAssocID="{A8EFCFCB-0373-4C47-B9FA-2A1E4870DE1D}" presName="Name10" presStyleLbl="parChTrans1D2" presStyleIdx="0" presStyleCnt="2"/>
      <dgm:spPr/>
    </dgm:pt>
    <dgm:pt modelId="{692207CE-DE71-4B8E-9440-991194134FDA}" type="pres">
      <dgm:prSet presAssocID="{851FF5F2-F660-48DE-8E9B-2B09E76A812C}" presName="hierRoot2" presStyleCnt="0"/>
      <dgm:spPr/>
    </dgm:pt>
    <dgm:pt modelId="{EE59EFA0-691E-4B7C-91D0-B76F3F396EDD}" type="pres">
      <dgm:prSet presAssocID="{851FF5F2-F660-48DE-8E9B-2B09E76A812C}" presName="composite2" presStyleCnt="0"/>
      <dgm:spPr/>
    </dgm:pt>
    <dgm:pt modelId="{369293ED-ADC6-44C2-ABA5-A76F32F4F128}" type="pres">
      <dgm:prSet presAssocID="{851FF5F2-F660-48DE-8E9B-2B09E76A812C}" presName="background2" presStyleLbl="node2" presStyleIdx="0" presStyleCnt="2"/>
      <dgm:spPr>
        <a:solidFill>
          <a:schemeClr val="accent6">
            <a:lumMod val="20000"/>
            <a:lumOff val="80000"/>
          </a:schemeClr>
        </a:solidFill>
      </dgm:spPr>
    </dgm:pt>
    <dgm:pt modelId="{3E83CF11-0E8A-48CB-9917-134CA90D3FF1}" type="pres">
      <dgm:prSet presAssocID="{851FF5F2-F660-48DE-8E9B-2B09E76A812C}" presName="text2" presStyleLbl="fgAcc2" presStyleIdx="0" presStyleCnt="2">
        <dgm:presLayoutVars>
          <dgm:chPref val="3"/>
        </dgm:presLayoutVars>
      </dgm:prSet>
      <dgm:spPr/>
    </dgm:pt>
    <dgm:pt modelId="{39D02368-23CF-4F5F-A19F-836A0E267B48}" type="pres">
      <dgm:prSet presAssocID="{851FF5F2-F660-48DE-8E9B-2B09E76A812C}" presName="hierChild3" presStyleCnt="0"/>
      <dgm:spPr/>
    </dgm:pt>
    <dgm:pt modelId="{63E197F7-FD02-405D-86D6-241055217E4F}" type="pres">
      <dgm:prSet presAssocID="{350CA6FF-0E15-4579-9A6C-6D283C0A0CE1}" presName="Name17" presStyleLbl="parChTrans1D3" presStyleIdx="0" presStyleCnt="3"/>
      <dgm:spPr/>
    </dgm:pt>
    <dgm:pt modelId="{6609A044-31B2-427C-A5B8-12C1D1B0C972}" type="pres">
      <dgm:prSet presAssocID="{FC15D2CB-1161-4DF5-B8A6-03D757590015}" presName="hierRoot3" presStyleCnt="0"/>
      <dgm:spPr/>
    </dgm:pt>
    <dgm:pt modelId="{1BBC528D-4546-4FF0-A10D-7F0E9CECA95D}" type="pres">
      <dgm:prSet presAssocID="{FC15D2CB-1161-4DF5-B8A6-03D757590015}" presName="composite3" presStyleCnt="0"/>
      <dgm:spPr/>
    </dgm:pt>
    <dgm:pt modelId="{164B54FA-12D9-45B6-B7B4-58FF06E35D82}" type="pres">
      <dgm:prSet presAssocID="{FC15D2CB-1161-4DF5-B8A6-03D757590015}" presName="background3" presStyleLbl="node3" presStyleIdx="0" presStyleCnt="3"/>
      <dgm:spPr>
        <a:solidFill>
          <a:schemeClr val="accent6">
            <a:lumMod val="20000"/>
            <a:lumOff val="80000"/>
          </a:schemeClr>
        </a:solidFill>
      </dgm:spPr>
    </dgm:pt>
    <dgm:pt modelId="{29A3C59F-E67A-462D-86DF-35FFCBF44A3D}" type="pres">
      <dgm:prSet presAssocID="{FC15D2CB-1161-4DF5-B8A6-03D757590015}" presName="text3" presStyleLbl="fgAcc3" presStyleIdx="0" presStyleCnt="3">
        <dgm:presLayoutVars>
          <dgm:chPref val="3"/>
        </dgm:presLayoutVars>
      </dgm:prSet>
      <dgm:spPr/>
    </dgm:pt>
    <dgm:pt modelId="{AE96B1C5-14DB-44F1-9856-4B5834CAE322}" type="pres">
      <dgm:prSet presAssocID="{FC15D2CB-1161-4DF5-B8A6-03D757590015}" presName="hierChild4" presStyleCnt="0"/>
      <dgm:spPr/>
    </dgm:pt>
    <dgm:pt modelId="{D3E49890-644A-4985-A702-F64FF6680E5F}" type="pres">
      <dgm:prSet presAssocID="{9964875E-A66C-4659-862E-A510351C4928}" presName="Name23" presStyleLbl="parChTrans1D4" presStyleIdx="0" presStyleCnt="4"/>
      <dgm:spPr/>
    </dgm:pt>
    <dgm:pt modelId="{C1DB221C-9ABD-4DEF-9173-C2DC3DE25BB8}" type="pres">
      <dgm:prSet presAssocID="{84273C7E-23C1-45EB-A84F-DCFC4042EBD5}" presName="hierRoot4" presStyleCnt="0"/>
      <dgm:spPr/>
    </dgm:pt>
    <dgm:pt modelId="{7F71DAE7-31CD-4193-ABCB-E7CB89FFD06E}" type="pres">
      <dgm:prSet presAssocID="{84273C7E-23C1-45EB-A84F-DCFC4042EBD5}" presName="composite4" presStyleCnt="0"/>
      <dgm:spPr/>
    </dgm:pt>
    <dgm:pt modelId="{89E8F0C7-6854-4BB9-9CEF-7B9087C49E22}" type="pres">
      <dgm:prSet presAssocID="{84273C7E-23C1-45EB-A84F-DCFC4042EBD5}" presName="background4" presStyleLbl="node4" presStyleIdx="0" presStyleCnt="4"/>
      <dgm:spPr>
        <a:solidFill>
          <a:schemeClr val="accent6">
            <a:lumMod val="20000"/>
            <a:lumOff val="80000"/>
          </a:schemeClr>
        </a:solidFill>
      </dgm:spPr>
    </dgm:pt>
    <dgm:pt modelId="{928AD4B6-BFEA-4143-BB94-1171305F511B}" type="pres">
      <dgm:prSet presAssocID="{84273C7E-23C1-45EB-A84F-DCFC4042EBD5}" presName="text4" presStyleLbl="fgAcc4" presStyleIdx="0" presStyleCnt="4">
        <dgm:presLayoutVars>
          <dgm:chPref val="3"/>
        </dgm:presLayoutVars>
      </dgm:prSet>
      <dgm:spPr/>
    </dgm:pt>
    <dgm:pt modelId="{843BC291-715B-45FF-ACCE-57987A2A5A72}" type="pres">
      <dgm:prSet presAssocID="{84273C7E-23C1-45EB-A84F-DCFC4042EBD5}" presName="hierChild5" presStyleCnt="0"/>
      <dgm:spPr/>
    </dgm:pt>
    <dgm:pt modelId="{8DB6C578-6A4E-42E6-BC82-223669B2BBBD}" type="pres">
      <dgm:prSet presAssocID="{4D811B3E-AF7E-4714-BDCE-047B99EDC50F}" presName="Name17" presStyleLbl="parChTrans1D3" presStyleIdx="1" presStyleCnt="3"/>
      <dgm:spPr/>
    </dgm:pt>
    <dgm:pt modelId="{A9E327A2-432D-4942-8510-0C339958E60C}" type="pres">
      <dgm:prSet presAssocID="{19695274-76CE-4D43-B5B2-2ECDF3A0DA90}" presName="hierRoot3" presStyleCnt="0"/>
      <dgm:spPr/>
    </dgm:pt>
    <dgm:pt modelId="{ABEE4DF2-3675-4E2A-BDE5-8DAE8B6934D7}" type="pres">
      <dgm:prSet presAssocID="{19695274-76CE-4D43-B5B2-2ECDF3A0DA90}" presName="composite3" presStyleCnt="0"/>
      <dgm:spPr/>
    </dgm:pt>
    <dgm:pt modelId="{04EE61F1-DC0D-4C1A-B992-53B73E1F3BF0}" type="pres">
      <dgm:prSet presAssocID="{19695274-76CE-4D43-B5B2-2ECDF3A0DA90}" presName="background3" presStyleLbl="node3" presStyleIdx="1" presStyleCnt="3"/>
      <dgm:spPr>
        <a:solidFill>
          <a:schemeClr val="accent6">
            <a:lumMod val="20000"/>
            <a:lumOff val="80000"/>
          </a:schemeClr>
        </a:solidFill>
      </dgm:spPr>
    </dgm:pt>
    <dgm:pt modelId="{57ACD3DE-E17C-4CB5-A73F-D93C2F122F12}" type="pres">
      <dgm:prSet presAssocID="{19695274-76CE-4D43-B5B2-2ECDF3A0DA90}" presName="text3" presStyleLbl="fgAcc3" presStyleIdx="1" presStyleCnt="3">
        <dgm:presLayoutVars>
          <dgm:chPref val="3"/>
        </dgm:presLayoutVars>
      </dgm:prSet>
      <dgm:spPr/>
    </dgm:pt>
    <dgm:pt modelId="{48C15DD5-0246-40D0-BBD1-ECA9B898E5C9}" type="pres">
      <dgm:prSet presAssocID="{19695274-76CE-4D43-B5B2-2ECDF3A0DA90}" presName="hierChild4" presStyleCnt="0"/>
      <dgm:spPr/>
    </dgm:pt>
    <dgm:pt modelId="{59F6B795-5C0B-4486-81E2-ECE757D7F7C5}" type="pres">
      <dgm:prSet presAssocID="{6CED1474-A11A-4B27-A196-59D05C5CB03C}" presName="Name23" presStyleLbl="parChTrans1D4" presStyleIdx="1" presStyleCnt="4"/>
      <dgm:spPr/>
    </dgm:pt>
    <dgm:pt modelId="{636EAD94-7604-45E9-9471-81BE3EE8F2DA}" type="pres">
      <dgm:prSet presAssocID="{D2422EAD-4A26-483D-9714-9195FA055400}" presName="hierRoot4" presStyleCnt="0"/>
      <dgm:spPr/>
    </dgm:pt>
    <dgm:pt modelId="{B4A16472-DD5B-445E-BFA9-BF0CE20D3CE7}" type="pres">
      <dgm:prSet presAssocID="{D2422EAD-4A26-483D-9714-9195FA055400}" presName="composite4" presStyleCnt="0"/>
      <dgm:spPr/>
    </dgm:pt>
    <dgm:pt modelId="{721196A9-CE8B-4CC7-9B6D-F13A7F20E2C5}" type="pres">
      <dgm:prSet presAssocID="{D2422EAD-4A26-483D-9714-9195FA055400}" presName="background4" presStyleLbl="node4" presStyleIdx="1" presStyleCnt="4"/>
      <dgm:spPr>
        <a:solidFill>
          <a:schemeClr val="accent6">
            <a:lumMod val="20000"/>
            <a:lumOff val="80000"/>
          </a:schemeClr>
        </a:solidFill>
      </dgm:spPr>
    </dgm:pt>
    <dgm:pt modelId="{92529402-E818-4EB1-A5C8-2DE50051F39C}" type="pres">
      <dgm:prSet presAssocID="{D2422EAD-4A26-483D-9714-9195FA055400}" presName="text4" presStyleLbl="fgAcc4" presStyleIdx="1" presStyleCnt="4">
        <dgm:presLayoutVars>
          <dgm:chPref val="3"/>
        </dgm:presLayoutVars>
      </dgm:prSet>
      <dgm:spPr/>
    </dgm:pt>
    <dgm:pt modelId="{841BE1C6-6C92-4CCE-A2A1-DF8E61AABB60}" type="pres">
      <dgm:prSet presAssocID="{D2422EAD-4A26-483D-9714-9195FA055400}" presName="hierChild5" presStyleCnt="0"/>
      <dgm:spPr/>
    </dgm:pt>
    <dgm:pt modelId="{E1FC6C42-E3D3-4222-B697-7C49E1E778FB}" type="pres">
      <dgm:prSet presAssocID="{01D33F8E-B47D-4FF8-9C0C-DEB54C5EE915}" presName="Name23" presStyleLbl="parChTrans1D4" presStyleIdx="2" presStyleCnt="4"/>
      <dgm:spPr/>
    </dgm:pt>
    <dgm:pt modelId="{83AA5BD5-D22A-4584-8AD3-078B699E965E}" type="pres">
      <dgm:prSet presAssocID="{09FC71FB-F4E7-497C-8751-37552F451313}" presName="hierRoot4" presStyleCnt="0"/>
      <dgm:spPr/>
    </dgm:pt>
    <dgm:pt modelId="{573FA350-51F4-4485-9CBA-2CB29CCD8290}" type="pres">
      <dgm:prSet presAssocID="{09FC71FB-F4E7-497C-8751-37552F451313}" presName="composite4" presStyleCnt="0"/>
      <dgm:spPr/>
    </dgm:pt>
    <dgm:pt modelId="{5D21EE1E-6037-46C5-94DA-EF7DC7116367}" type="pres">
      <dgm:prSet presAssocID="{09FC71FB-F4E7-497C-8751-37552F451313}" presName="background4" presStyleLbl="node4" presStyleIdx="2" presStyleCnt="4"/>
      <dgm:spPr>
        <a:solidFill>
          <a:schemeClr val="accent6">
            <a:lumMod val="20000"/>
            <a:lumOff val="80000"/>
          </a:schemeClr>
        </a:solidFill>
        <a:ln>
          <a:solidFill>
            <a:schemeClr val="accent6">
              <a:lumMod val="40000"/>
              <a:lumOff val="60000"/>
            </a:schemeClr>
          </a:solidFill>
        </a:ln>
      </dgm:spPr>
    </dgm:pt>
    <dgm:pt modelId="{1298B3B4-B428-43BA-AB6B-37B90E96ECD5}" type="pres">
      <dgm:prSet presAssocID="{09FC71FB-F4E7-497C-8751-37552F451313}" presName="text4" presStyleLbl="fgAcc4" presStyleIdx="2" presStyleCnt="4">
        <dgm:presLayoutVars>
          <dgm:chPref val="3"/>
        </dgm:presLayoutVars>
      </dgm:prSet>
      <dgm:spPr/>
    </dgm:pt>
    <dgm:pt modelId="{E99FC985-AE06-4666-8562-5E4D9FE47C45}" type="pres">
      <dgm:prSet presAssocID="{09FC71FB-F4E7-497C-8751-37552F451313}" presName="hierChild5" presStyleCnt="0"/>
      <dgm:spPr/>
    </dgm:pt>
    <dgm:pt modelId="{B17C543D-FDC3-4A73-AAEE-FBF38A0E4173}" type="pres">
      <dgm:prSet presAssocID="{6A4C508B-12E3-4198-9377-F2F010FE67DD}" presName="Name10" presStyleLbl="parChTrans1D2" presStyleIdx="1" presStyleCnt="2"/>
      <dgm:spPr/>
    </dgm:pt>
    <dgm:pt modelId="{BE5E6DD8-E6FD-4AC9-90CA-314FEE244AB7}" type="pres">
      <dgm:prSet presAssocID="{C7A7B967-E807-415E-804C-5075BE9F45B8}" presName="hierRoot2" presStyleCnt="0"/>
      <dgm:spPr/>
    </dgm:pt>
    <dgm:pt modelId="{F261890D-C168-41EF-8F13-441235B059EE}" type="pres">
      <dgm:prSet presAssocID="{C7A7B967-E807-415E-804C-5075BE9F45B8}" presName="composite2" presStyleCnt="0"/>
      <dgm:spPr/>
    </dgm:pt>
    <dgm:pt modelId="{66B8721D-6C10-4F4C-AE59-51A5C9F0FB71}" type="pres">
      <dgm:prSet presAssocID="{C7A7B967-E807-415E-804C-5075BE9F45B8}" presName="background2" presStyleLbl="node2" presStyleIdx="1" presStyleCnt="2"/>
      <dgm:spPr>
        <a:solidFill>
          <a:schemeClr val="accent6">
            <a:lumMod val="20000"/>
            <a:lumOff val="80000"/>
          </a:schemeClr>
        </a:solidFill>
      </dgm:spPr>
    </dgm:pt>
    <dgm:pt modelId="{1B439295-B5DB-4CB7-8E6A-FE50902F746E}" type="pres">
      <dgm:prSet presAssocID="{C7A7B967-E807-415E-804C-5075BE9F45B8}" presName="text2" presStyleLbl="fgAcc2" presStyleIdx="1" presStyleCnt="2">
        <dgm:presLayoutVars>
          <dgm:chPref val="3"/>
        </dgm:presLayoutVars>
      </dgm:prSet>
      <dgm:spPr/>
    </dgm:pt>
    <dgm:pt modelId="{27DE9775-3FED-4DF8-BBFE-DECFEA94A0D1}" type="pres">
      <dgm:prSet presAssocID="{C7A7B967-E807-415E-804C-5075BE9F45B8}" presName="hierChild3" presStyleCnt="0"/>
      <dgm:spPr/>
    </dgm:pt>
    <dgm:pt modelId="{F2AABE06-545C-4E9D-B505-F9A6CC410365}" type="pres">
      <dgm:prSet presAssocID="{DAC04861-45D2-4230-B2D0-99C525CAD69A}" presName="Name17" presStyleLbl="parChTrans1D3" presStyleIdx="2" presStyleCnt="3"/>
      <dgm:spPr/>
    </dgm:pt>
    <dgm:pt modelId="{17E861F5-3EF8-49D6-A681-2B5A06816CEA}" type="pres">
      <dgm:prSet presAssocID="{E71C2AE1-8FD4-4F9B-AFCF-C3A6F2D7B496}" presName="hierRoot3" presStyleCnt="0"/>
      <dgm:spPr/>
    </dgm:pt>
    <dgm:pt modelId="{A58A225C-4C89-480A-9D97-AF38779A29EB}" type="pres">
      <dgm:prSet presAssocID="{E71C2AE1-8FD4-4F9B-AFCF-C3A6F2D7B496}" presName="composite3" presStyleCnt="0"/>
      <dgm:spPr/>
    </dgm:pt>
    <dgm:pt modelId="{C04740A5-B810-42AC-AC9D-894916D2CE68}" type="pres">
      <dgm:prSet presAssocID="{E71C2AE1-8FD4-4F9B-AFCF-C3A6F2D7B496}" presName="background3" presStyleLbl="node3" presStyleIdx="2" presStyleCnt="3"/>
      <dgm:spPr>
        <a:solidFill>
          <a:schemeClr val="accent6">
            <a:lumMod val="20000"/>
            <a:lumOff val="80000"/>
          </a:schemeClr>
        </a:solidFill>
      </dgm:spPr>
    </dgm:pt>
    <dgm:pt modelId="{FB6B7F0F-1E6E-4E54-A81A-209A04AA7BDD}" type="pres">
      <dgm:prSet presAssocID="{E71C2AE1-8FD4-4F9B-AFCF-C3A6F2D7B496}" presName="text3" presStyleLbl="fgAcc3" presStyleIdx="2" presStyleCnt="3">
        <dgm:presLayoutVars>
          <dgm:chPref val="3"/>
        </dgm:presLayoutVars>
      </dgm:prSet>
      <dgm:spPr/>
    </dgm:pt>
    <dgm:pt modelId="{43C69DE7-D9EB-4FC0-9CE6-F9C33D11D742}" type="pres">
      <dgm:prSet presAssocID="{E71C2AE1-8FD4-4F9B-AFCF-C3A6F2D7B496}" presName="hierChild4" presStyleCnt="0"/>
      <dgm:spPr/>
    </dgm:pt>
    <dgm:pt modelId="{ACC8ADBF-F68B-45F1-AB4E-FA1CBF530711}" type="pres">
      <dgm:prSet presAssocID="{A4B485C6-CEE5-4EF0-87B9-3DE449927F44}" presName="Name23" presStyleLbl="parChTrans1D4" presStyleIdx="3" presStyleCnt="4"/>
      <dgm:spPr/>
    </dgm:pt>
    <dgm:pt modelId="{CAA89E86-EFB6-43B4-8AC8-1268A2FEA0B6}" type="pres">
      <dgm:prSet presAssocID="{397DFBE4-BCFD-4AD3-BA72-D838AA623914}" presName="hierRoot4" presStyleCnt="0"/>
      <dgm:spPr/>
    </dgm:pt>
    <dgm:pt modelId="{FC261F57-AD5A-4FC8-B06D-D94A578617B7}" type="pres">
      <dgm:prSet presAssocID="{397DFBE4-BCFD-4AD3-BA72-D838AA623914}" presName="composite4" presStyleCnt="0"/>
      <dgm:spPr/>
    </dgm:pt>
    <dgm:pt modelId="{F1B9369D-519B-48C9-893A-8F0A0218552E}" type="pres">
      <dgm:prSet presAssocID="{397DFBE4-BCFD-4AD3-BA72-D838AA623914}" presName="background4" presStyleLbl="node4" presStyleIdx="3" presStyleCnt="4"/>
      <dgm:spPr>
        <a:solidFill>
          <a:schemeClr val="accent6">
            <a:lumMod val="20000"/>
            <a:lumOff val="80000"/>
          </a:schemeClr>
        </a:solidFill>
      </dgm:spPr>
    </dgm:pt>
    <dgm:pt modelId="{99D30D26-68D8-4080-B749-09F56386341E}" type="pres">
      <dgm:prSet presAssocID="{397DFBE4-BCFD-4AD3-BA72-D838AA623914}" presName="text4" presStyleLbl="fgAcc4" presStyleIdx="3" presStyleCnt="4">
        <dgm:presLayoutVars>
          <dgm:chPref val="3"/>
        </dgm:presLayoutVars>
      </dgm:prSet>
      <dgm:spPr/>
    </dgm:pt>
    <dgm:pt modelId="{52D8DB92-F975-430D-933F-3519A102A438}" type="pres">
      <dgm:prSet presAssocID="{397DFBE4-BCFD-4AD3-BA72-D838AA623914}" presName="hierChild5" presStyleCnt="0"/>
      <dgm:spPr/>
    </dgm:pt>
  </dgm:ptLst>
  <dgm:cxnLst>
    <dgm:cxn modelId="{9BEC4E09-0103-4413-A630-60FD44B1D7BB}" type="presOf" srcId="{9964875E-A66C-4659-862E-A510351C4928}" destId="{D3E49890-644A-4985-A702-F64FF6680E5F}" srcOrd="0" destOrd="0" presId="urn:microsoft.com/office/officeart/2005/8/layout/hierarchy1"/>
    <dgm:cxn modelId="{A818C80B-E554-4E1F-89B3-23B901BB4F90}" srcId="{851FF5F2-F660-48DE-8E9B-2B09E76A812C}" destId="{FC15D2CB-1161-4DF5-B8A6-03D757590015}" srcOrd="0" destOrd="0" parTransId="{350CA6FF-0E15-4579-9A6C-6D283C0A0CE1}" sibTransId="{83A765B5-D948-49CD-BA35-4AA9CF5E9B9C}"/>
    <dgm:cxn modelId="{EF51190C-4985-4029-8060-BED944870F91}" type="presOf" srcId="{C7A7B967-E807-415E-804C-5075BE9F45B8}" destId="{1B439295-B5DB-4CB7-8E6A-FE50902F746E}" srcOrd="0" destOrd="0" presId="urn:microsoft.com/office/officeart/2005/8/layout/hierarchy1"/>
    <dgm:cxn modelId="{2CD6FA19-C4AD-48F7-8104-DABB76EFBDC9}" type="presOf" srcId="{851FF5F2-F660-48DE-8E9B-2B09E76A812C}" destId="{3E83CF11-0E8A-48CB-9917-134CA90D3FF1}" srcOrd="0" destOrd="0" presId="urn:microsoft.com/office/officeart/2005/8/layout/hierarchy1"/>
    <dgm:cxn modelId="{FABE2626-1FDE-4679-B0A1-6375D0C0A0AA}" srcId="{49C2D7F2-46FA-4D11-915D-412A373035F7}" destId="{851FF5F2-F660-48DE-8E9B-2B09E76A812C}" srcOrd="0" destOrd="0" parTransId="{A8EFCFCB-0373-4C47-B9FA-2A1E4870DE1D}" sibTransId="{79C165CD-14B4-4C23-B54E-F7B6F51E3637}"/>
    <dgm:cxn modelId="{C0659333-C14D-4A13-AA37-B9EB99FE0503}" type="presOf" srcId="{09FC71FB-F4E7-497C-8751-37552F451313}" destId="{1298B3B4-B428-43BA-AB6B-37B90E96ECD5}" srcOrd="0" destOrd="0" presId="urn:microsoft.com/office/officeart/2005/8/layout/hierarchy1"/>
    <dgm:cxn modelId="{CD8DD834-9F2B-4389-8134-DF22C90BB2A7}" type="presOf" srcId="{0C169819-0D9D-478D-AF1A-9233A7810A1E}" destId="{2F8F6BD2-793B-49DA-8BAC-8C9ABA224AC7}" srcOrd="0" destOrd="0" presId="urn:microsoft.com/office/officeart/2005/8/layout/hierarchy1"/>
    <dgm:cxn modelId="{FD1FAB3C-1FD2-4754-86B7-85EF08DEC3BF}" srcId="{E71C2AE1-8FD4-4F9B-AFCF-C3A6F2D7B496}" destId="{397DFBE4-BCFD-4AD3-BA72-D838AA623914}" srcOrd="0" destOrd="0" parTransId="{A4B485C6-CEE5-4EF0-87B9-3DE449927F44}" sibTransId="{D227D15C-0440-4C4A-BCB1-9B7A3B4B41AC}"/>
    <dgm:cxn modelId="{3443F044-33C2-411D-B580-978C4BECA61A}" type="presOf" srcId="{A4B485C6-CEE5-4EF0-87B9-3DE449927F44}" destId="{ACC8ADBF-F68B-45F1-AB4E-FA1CBF530711}" srcOrd="0" destOrd="0" presId="urn:microsoft.com/office/officeart/2005/8/layout/hierarchy1"/>
    <dgm:cxn modelId="{93138268-97F1-4162-A599-107481EDB2B8}" type="presOf" srcId="{A8EFCFCB-0373-4C47-B9FA-2A1E4870DE1D}" destId="{31361CA4-D3D6-454B-BE0E-253C1E27813F}" srcOrd="0" destOrd="0" presId="urn:microsoft.com/office/officeart/2005/8/layout/hierarchy1"/>
    <dgm:cxn modelId="{DB36306D-0014-4ED5-AC6A-266129469241}" type="presOf" srcId="{350CA6FF-0E15-4579-9A6C-6D283C0A0CE1}" destId="{63E197F7-FD02-405D-86D6-241055217E4F}" srcOrd="0" destOrd="0" presId="urn:microsoft.com/office/officeart/2005/8/layout/hierarchy1"/>
    <dgm:cxn modelId="{C4DB5551-ADD5-4C9A-AA79-A4AABEFE24AB}" srcId="{851FF5F2-F660-48DE-8E9B-2B09E76A812C}" destId="{19695274-76CE-4D43-B5B2-2ECDF3A0DA90}" srcOrd="1" destOrd="0" parTransId="{4D811B3E-AF7E-4714-BDCE-047B99EDC50F}" sibTransId="{B378A7CA-2B01-41A8-97FC-8011F45B2A95}"/>
    <dgm:cxn modelId="{8C55A071-D605-4404-B29E-C1C95EC55B3A}" type="presOf" srcId="{19695274-76CE-4D43-B5B2-2ECDF3A0DA90}" destId="{57ACD3DE-E17C-4CB5-A73F-D93C2F122F12}" srcOrd="0" destOrd="0" presId="urn:microsoft.com/office/officeart/2005/8/layout/hierarchy1"/>
    <dgm:cxn modelId="{0DACAC93-F1E5-4106-9AA5-7E260B8BE4DD}" type="presOf" srcId="{49C2D7F2-46FA-4D11-915D-412A373035F7}" destId="{ADD09CC7-AD23-4507-8633-7C23031412CA}" srcOrd="0" destOrd="0" presId="urn:microsoft.com/office/officeart/2005/8/layout/hierarchy1"/>
    <dgm:cxn modelId="{382DC494-A533-451C-B96D-B6DD2AFD4953}" type="presOf" srcId="{397DFBE4-BCFD-4AD3-BA72-D838AA623914}" destId="{99D30D26-68D8-4080-B749-09F56386341E}" srcOrd="0" destOrd="0" presId="urn:microsoft.com/office/officeart/2005/8/layout/hierarchy1"/>
    <dgm:cxn modelId="{3C06379C-07A7-49F7-AB84-A3DFC474FF47}" srcId="{C7A7B967-E807-415E-804C-5075BE9F45B8}" destId="{E71C2AE1-8FD4-4F9B-AFCF-C3A6F2D7B496}" srcOrd="0" destOrd="0" parTransId="{DAC04861-45D2-4230-B2D0-99C525CAD69A}" sibTransId="{C188BA66-FADB-4F92-BD93-91456B998658}"/>
    <dgm:cxn modelId="{CCA8E49C-FE2E-42AE-A233-0A25EFA07B7D}" type="presOf" srcId="{E71C2AE1-8FD4-4F9B-AFCF-C3A6F2D7B496}" destId="{FB6B7F0F-1E6E-4E54-A81A-209A04AA7BDD}" srcOrd="0" destOrd="0" presId="urn:microsoft.com/office/officeart/2005/8/layout/hierarchy1"/>
    <dgm:cxn modelId="{DCD678AA-04C2-4551-BAB5-0D8D1FDB9334}" srcId="{49C2D7F2-46FA-4D11-915D-412A373035F7}" destId="{C7A7B967-E807-415E-804C-5075BE9F45B8}" srcOrd="1" destOrd="0" parTransId="{6A4C508B-12E3-4198-9377-F2F010FE67DD}" sibTransId="{ED7D0D44-A66B-4831-A9A4-3A795B6887CC}"/>
    <dgm:cxn modelId="{58B145B7-1309-43C4-B175-10BFE678B829}" type="presOf" srcId="{01D33F8E-B47D-4FF8-9C0C-DEB54C5EE915}" destId="{E1FC6C42-E3D3-4222-B697-7C49E1E778FB}" srcOrd="0" destOrd="0" presId="urn:microsoft.com/office/officeart/2005/8/layout/hierarchy1"/>
    <dgm:cxn modelId="{CA8F6CBE-F557-4AEF-B431-37FF0189D1FD}" type="presOf" srcId="{6CED1474-A11A-4B27-A196-59D05C5CB03C}" destId="{59F6B795-5C0B-4486-81E2-ECE757D7F7C5}" srcOrd="0" destOrd="0" presId="urn:microsoft.com/office/officeart/2005/8/layout/hierarchy1"/>
    <dgm:cxn modelId="{12CF99C3-458E-4C0F-A807-92C77E902286}" srcId="{FC15D2CB-1161-4DF5-B8A6-03D757590015}" destId="{84273C7E-23C1-45EB-A84F-DCFC4042EBD5}" srcOrd="0" destOrd="0" parTransId="{9964875E-A66C-4659-862E-A510351C4928}" sibTransId="{FB39A260-425C-47DB-A9DB-B0D0220653A1}"/>
    <dgm:cxn modelId="{1A8D61C5-62EE-41F8-896F-031D5673EB54}" srcId="{0C169819-0D9D-478D-AF1A-9233A7810A1E}" destId="{49C2D7F2-46FA-4D11-915D-412A373035F7}" srcOrd="0" destOrd="0" parTransId="{E7D850D4-DCF8-4CCF-AB7B-1AF968C9377A}" sibTransId="{B1052204-6F1C-4171-A672-CC454C7018B5}"/>
    <dgm:cxn modelId="{97ADBFC5-7BC1-44F9-88A1-F574E17E1C04}" srcId="{19695274-76CE-4D43-B5B2-2ECDF3A0DA90}" destId="{D2422EAD-4A26-483D-9714-9195FA055400}" srcOrd="0" destOrd="0" parTransId="{6CED1474-A11A-4B27-A196-59D05C5CB03C}" sibTransId="{F3DD8BE9-CDD4-47BF-AEC9-B231B0E49AED}"/>
    <dgm:cxn modelId="{E6FD72CC-9BAF-4B23-B281-14D2199F0DF3}" type="presOf" srcId="{6A4C508B-12E3-4198-9377-F2F010FE67DD}" destId="{B17C543D-FDC3-4A73-AAEE-FBF38A0E4173}" srcOrd="0" destOrd="0" presId="urn:microsoft.com/office/officeart/2005/8/layout/hierarchy1"/>
    <dgm:cxn modelId="{DFC7F0D0-17BD-40D3-8FB3-E85B354D4C99}" type="presOf" srcId="{84273C7E-23C1-45EB-A84F-DCFC4042EBD5}" destId="{928AD4B6-BFEA-4143-BB94-1171305F511B}" srcOrd="0" destOrd="0" presId="urn:microsoft.com/office/officeart/2005/8/layout/hierarchy1"/>
    <dgm:cxn modelId="{AAA776D8-1221-48DF-B594-17C7D8EFF673}" type="presOf" srcId="{4D811B3E-AF7E-4714-BDCE-047B99EDC50F}" destId="{8DB6C578-6A4E-42E6-BC82-223669B2BBBD}" srcOrd="0" destOrd="0" presId="urn:microsoft.com/office/officeart/2005/8/layout/hierarchy1"/>
    <dgm:cxn modelId="{B319FBD8-8A34-47F8-8B47-933D9D4A6574}" type="presOf" srcId="{DAC04861-45D2-4230-B2D0-99C525CAD69A}" destId="{F2AABE06-545C-4E9D-B505-F9A6CC410365}" srcOrd="0" destOrd="0" presId="urn:microsoft.com/office/officeart/2005/8/layout/hierarchy1"/>
    <dgm:cxn modelId="{73B1EBE6-A6F2-4417-A73C-BC33E4F3F98E}" type="presOf" srcId="{D2422EAD-4A26-483D-9714-9195FA055400}" destId="{92529402-E818-4EB1-A5C8-2DE50051F39C}" srcOrd="0" destOrd="0" presId="urn:microsoft.com/office/officeart/2005/8/layout/hierarchy1"/>
    <dgm:cxn modelId="{154915EF-BCA9-4EA4-9F4B-B1ADDCAD7A15}" srcId="{19695274-76CE-4D43-B5B2-2ECDF3A0DA90}" destId="{09FC71FB-F4E7-497C-8751-37552F451313}" srcOrd="1" destOrd="0" parTransId="{01D33F8E-B47D-4FF8-9C0C-DEB54C5EE915}" sibTransId="{078D7298-48CF-4868-8275-1902411D6B8B}"/>
    <dgm:cxn modelId="{F4FFA2F6-EED2-4E9F-BA5D-CC70D11411B4}" type="presOf" srcId="{FC15D2CB-1161-4DF5-B8A6-03D757590015}" destId="{29A3C59F-E67A-462D-86DF-35FFCBF44A3D}" srcOrd="0" destOrd="0" presId="urn:microsoft.com/office/officeart/2005/8/layout/hierarchy1"/>
    <dgm:cxn modelId="{04B1419D-71D0-4C8B-9848-0BB3482F8A3B}" type="presParOf" srcId="{2F8F6BD2-793B-49DA-8BAC-8C9ABA224AC7}" destId="{3D9EE4D4-A773-42D9-81E4-D34114A0E5A6}" srcOrd="0" destOrd="0" presId="urn:microsoft.com/office/officeart/2005/8/layout/hierarchy1"/>
    <dgm:cxn modelId="{3A41DBBA-4457-4AF3-B01F-53D1593F8AC9}" type="presParOf" srcId="{3D9EE4D4-A773-42D9-81E4-D34114A0E5A6}" destId="{7BAACFA8-E4E5-4888-BF5D-929A5FE6DB0F}" srcOrd="0" destOrd="0" presId="urn:microsoft.com/office/officeart/2005/8/layout/hierarchy1"/>
    <dgm:cxn modelId="{AAD39156-18E4-4ED6-B651-AB304C7169CF}" type="presParOf" srcId="{7BAACFA8-E4E5-4888-BF5D-929A5FE6DB0F}" destId="{758AA29D-FB31-4831-8B7D-A310F0DE6D96}" srcOrd="0" destOrd="0" presId="urn:microsoft.com/office/officeart/2005/8/layout/hierarchy1"/>
    <dgm:cxn modelId="{7C98DDA1-9BFA-44F7-88C6-EAD6CCDFE960}" type="presParOf" srcId="{7BAACFA8-E4E5-4888-BF5D-929A5FE6DB0F}" destId="{ADD09CC7-AD23-4507-8633-7C23031412CA}" srcOrd="1" destOrd="0" presId="urn:microsoft.com/office/officeart/2005/8/layout/hierarchy1"/>
    <dgm:cxn modelId="{74FC9FEB-FAD2-4363-B4FA-80984788D1AA}" type="presParOf" srcId="{3D9EE4D4-A773-42D9-81E4-D34114A0E5A6}" destId="{9287F33E-46BE-44AE-BB3C-9A4B79573162}" srcOrd="1" destOrd="0" presId="urn:microsoft.com/office/officeart/2005/8/layout/hierarchy1"/>
    <dgm:cxn modelId="{E514AB4B-FDFD-47E1-BF88-3180BEBEB63A}" type="presParOf" srcId="{9287F33E-46BE-44AE-BB3C-9A4B79573162}" destId="{31361CA4-D3D6-454B-BE0E-253C1E27813F}" srcOrd="0" destOrd="0" presId="urn:microsoft.com/office/officeart/2005/8/layout/hierarchy1"/>
    <dgm:cxn modelId="{413C17A6-BC43-44AF-825C-C33D97415599}" type="presParOf" srcId="{9287F33E-46BE-44AE-BB3C-9A4B79573162}" destId="{692207CE-DE71-4B8E-9440-991194134FDA}" srcOrd="1" destOrd="0" presId="urn:microsoft.com/office/officeart/2005/8/layout/hierarchy1"/>
    <dgm:cxn modelId="{3EC79473-D3A4-4DCC-95D1-8C8F55C2418A}" type="presParOf" srcId="{692207CE-DE71-4B8E-9440-991194134FDA}" destId="{EE59EFA0-691E-4B7C-91D0-B76F3F396EDD}" srcOrd="0" destOrd="0" presId="urn:microsoft.com/office/officeart/2005/8/layout/hierarchy1"/>
    <dgm:cxn modelId="{F36B9A81-FD1B-4820-B26E-2E6251C11DD9}" type="presParOf" srcId="{EE59EFA0-691E-4B7C-91D0-B76F3F396EDD}" destId="{369293ED-ADC6-44C2-ABA5-A76F32F4F128}" srcOrd="0" destOrd="0" presId="urn:microsoft.com/office/officeart/2005/8/layout/hierarchy1"/>
    <dgm:cxn modelId="{6432C434-33A2-4831-8EA1-03984CCE57DC}" type="presParOf" srcId="{EE59EFA0-691E-4B7C-91D0-B76F3F396EDD}" destId="{3E83CF11-0E8A-48CB-9917-134CA90D3FF1}" srcOrd="1" destOrd="0" presId="urn:microsoft.com/office/officeart/2005/8/layout/hierarchy1"/>
    <dgm:cxn modelId="{0CD6F4DE-D274-436D-914C-4BC23B7A808E}" type="presParOf" srcId="{692207CE-DE71-4B8E-9440-991194134FDA}" destId="{39D02368-23CF-4F5F-A19F-836A0E267B48}" srcOrd="1" destOrd="0" presId="urn:microsoft.com/office/officeart/2005/8/layout/hierarchy1"/>
    <dgm:cxn modelId="{BAAD65C0-029B-40C1-BE8E-A5EC8485F7F8}" type="presParOf" srcId="{39D02368-23CF-4F5F-A19F-836A0E267B48}" destId="{63E197F7-FD02-405D-86D6-241055217E4F}" srcOrd="0" destOrd="0" presId="urn:microsoft.com/office/officeart/2005/8/layout/hierarchy1"/>
    <dgm:cxn modelId="{49A56EB4-BDF6-42FA-A2EC-90F29B81D19C}" type="presParOf" srcId="{39D02368-23CF-4F5F-A19F-836A0E267B48}" destId="{6609A044-31B2-427C-A5B8-12C1D1B0C972}" srcOrd="1" destOrd="0" presId="urn:microsoft.com/office/officeart/2005/8/layout/hierarchy1"/>
    <dgm:cxn modelId="{E3F5F1C1-A0E8-403F-82E6-E8D9AAC01136}" type="presParOf" srcId="{6609A044-31B2-427C-A5B8-12C1D1B0C972}" destId="{1BBC528D-4546-4FF0-A10D-7F0E9CECA95D}" srcOrd="0" destOrd="0" presId="urn:microsoft.com/office/officeart/2005/8/layout/hierarchy1"/>
    <dgm:cxn modelId="{D75EE517-C9FA-4919-B1D5-926F70914F42}" type="presParOf" srcId="{1BBC528D-4546-4FF0-A10D-7F0E9CECA95D}" destId="{164B54FA-12D9-45B6-B7B4-58FF06E35D82}" srcOrd="0" destOrd="0" presId="urn:microsoft.com/office/officeart/2005/8/layout/hierarchy1"/>
    <dgm:cxn modelId="{E8A90A8A-8AF3-4F5A-8698-43812E8794CF}" type="presParOf" srcId="{1BBC528D-4546-4FF0-A10D-7F0E9CECA95D}" destId="{29A3C59F-E67A-462D-86DF-35FFCBF44A3D}" srcOrd="1" destOrd="0" presId="urn:microsoft.com/office/officeart/2005/8/layout/hierarchy1"/>
    <dgm:cxn modelId="{618C56C1-322C-4C35-B25D-81CBB7C7F8AB}" type="presParOf" srcId="{6609A044-31B2-427C-A5B8-12C1D1B0C972}" destId="{AE96B1C5-14DB-44F1-9856-4B5834CAE322}" srcOrd="1" destOrd="0" presId="urn:microsoft.com/office/officeart/2005/8/layout/hierarchy1"/>
    <dgm:cxn modelId="{BADC986B-0DDB-4730-829A-DF0406CD8EE0}" type="presParOf" srcId="{AE96B1C5-14DB-44F1-9856-4B5834CAE322}" destId="{D3E49890-644A-4985-A702-F64FF6680E5F}" srcOrd="0" destOrd="0" presId="urn:microsoft.com/office/officeart/2005/8/layout/hierarchy1"/>
    <dgm:cxn modelId="{BE4308EA-1260-49A8-B831-CCABF04A6041}" type="presParOf" srcId="{AE96B1C5-14DB-44F1-9856-4B5834CAE322}" destId="{C1DB221C-9ABD-4DEF-9173-C2DC3DE25BB8}" srcOrd="1" destOrd="0" presId="urn:microsoft.com/office/officeart/2005/8/layout/hierarchy1"/>
    <dgm:cxn modelId="{841D8C38-768D-4102-AF98-E4829CC6581C}" type="presParOf" srcId="{C1DB221C-9ABD-4DEF-9173-C2DC3DE25BB8}" destId="{7F71DAE7-31CD-4193-ABCB-E7CB89FFD06E}" srcOrd="0" destOrd="0" presId="urn:microsoft.com/office/officeart/2005/8/layout/hierarchy1"/>
    <dgm:cxn modelId="{66432733-0505-4999-8D1B-B3C9E8730DD5}" type="presParOf" srcId="{7F71DAE7-31CD-4193-ABCB-E7CB89FFD06E}" destId="{89E8F0C7-6854-4BB9-9CEF-7B9087C49E22}" srcOrd="0" destOrd="0" presId="urn:microsoft.com/office/officeart/2005/8/layout/hierarchy1"/>
    <dgm:cxn modelId="{2EE17DB4-19DB-4FBB-AB42-82DA654AC248}" type="presParOf" srcId="{7F71DAE7-31CD-4193-ABCB-E7CB89FFD06E}" destId="{928AD4B6-BFEA-4143-BB94-1171305F511B}" srcOrd="1" destOrd="0" presId="urn:microsoft.com/office/officeart/2005/8/layout/hierarchy1"/>
    <dgm:cxn modelId="{06E4FA24-7184-4D8C-A871-B6896A35F6D4}" type="presParOf" srcId="{C1DB221C-9ABD-4DEF-9173-C2DC3DE25BB8}" destId="{843BC291-715B-45FF-ACCE-57987A2A5A72}" srcOrd="1" destOrd="0" presId="urn:microsoft.com/office/officeart/2005/8/layout/hierarchy1"/>
    <dgm:cxn modelId="{307BE7AD-DF2C-4795-83AC-93DAC6B4EA0C}" type="presParOf" srcId="{39D02368-23CF-4F5F-A19F-836A0E267B48}" destId="{8DB6C578-6A4E-42E6-BC82-223669B2BBBD}" srcOrd="2" destOrd="0" presId="urn:microsoft.com/office/officeart/2005/8/layout/hierarchy1"/>
    <dgm:cxn modelId="{EBDECED2-C4E8-4BC0-B3B9-34B50630D544}" type="presParOf" srcId="{39D02368-23CF-4F5F-A19F-836A0E267B48}" destId="{A9E327A2-432D-4942-8510-0C339958E60C}" srcOrd="3" destOrd="0" presId="urn:microsoft.com/office/officeart/2005/8/layout/hierarchy1"/>
    <dgm:cxn modelId="{0D4FD004-38D8-4D2A-BC10-55E9F4E6D936}" type="presParOf" srcId="{A9E327A2-432D-4942-8510-0C339958E60C}" destId="{ABEE4DF2-3675-4E2A-BDE5-8DAE8B6934D7}" srcOrd="0" destOrd="0" presId="urn:microsoft.com/office/officeart/2005/8/layout/hierarchy1"/>
    <dgm:cxn modelId="{0E4B4310-30DA-4800-9EFE-3342744E1BEB}" type="presParOf" srcId="{ABEE4DF2-3675-4E2A-BDE5-8DAE8B6934D7}" destId="{04EE61F1-DC0D-4C1A-B992-53B73E1F3BF0}" srcOrd="0" destOrd="0" presId="urn:microsoft.com/office/officeart/2005/8/layout/hierarchy1"/>
    <dgm:cxn modelId="{EB17F13A-9437-4151-9235-89E3738BC708}" type="presParOf" srcId="{ABEE4DF2-3675-4E2A-BDE5-8DAE8B6934D7}" destId="{57ACD3DE-E17C-4CB5-A73F-D93C2F122F12}" srcOrd="1" destOrd="0" presId="urn:microsoft.com/office/officeart/2005/8/layout/hierarchy1"/>
    <dgm:cxn modelId="{C9BA0DBA-15C7-47F3-857D-83BC8B4DEB59}" type="presParOf" srcId="{A9E327A2-432D-4942-8510-0C339958E60C}" destId="{48C15DD5-0246-40D0-BBD1-ECA9B898E5C9}" srcOrd="1" destOrd="0" presId="urn:microsoft.com/office/officeart/2005/8/layout/hierarchy1"/>
    <dgm:cxn modelId="{99C22853-0A28-4EE7-9AD5-CA7A117A4682}" type="presParOf" srcId="{48C15DD5-0246-40D0-BBD1-ECA9B898E5C9}" destId="{59F6B795-5C0B-4486-81E2-ECE757D7F7C5}" srcOrd="0" destOrd="0" presId="urn:microsoft.com/office/officeart/2005/8/layout/hierarchy1"/>
    <dgm:cxn modelId="{81594215-E7F1-4114-B4C4-03FDB6AE1260}" type="presParOf" srcId="{48C15DD5-0246-40D0-BBD1-ECA9B898E5C9}" destId="{636EAD94-7604-45E9-9471-81BE3EE8F2DA}" srcOrd="1" destOrd="0" presId="urn:microsoft.com/office/officeart/2005/8/layout/hierarchy1"/>
    <dgm:cxn modelId="{36737B99-C6FB-4BC2-930B-95900FC7C53F}" type="presParOf" srcId="{636EAD94-7604-45E9-9471-81BE3EE8F2DA}" destId="{B4A16472-DD5B-445E-BFA9-BF0CE20D3CE7}" srcOrd="0" destOrd="0" presId="urn:microsoft.com/office/officeart/2005/8/layout/hierarchy1"/>
    <dgm:cxn modelId="{31E43C56-8615-48C7-9612-53197590E3FF}" type="presParOf" srcId="{B4A16472-DD5B-445E-BFA9-BF0CE20D3CE7}" destId="{721196A9-CE8B-4CC7-9B6D-F13A7F20E2C5}" srcOrd="0" destOrd="0" presId="urn:microsoft.com/office/officeart/2005/8/layout/hierarchy1"/>
    <dgm:cxn modelId="{273FC5B7-741E-41CA-B169-9EC9F6D38DF2}" type="presParOf" srcId="{B4A16472-DD5B-445E-BFA9-BF0CE20D3CE7}" destId="{92529402-E818-4EB1-A5C8-2DE50051F39C}" srcOrd="1" destOrd="0" presId="urn:microsoft.com/office/officeart/2005/8/layout/hierarchy1"/>
    <dgm:cxn modelId="{5806B567-40A6-4CE9-A0E3-7ED80DBDFBA9}" type="presParOf" srcId="{636EAD94-7604-45E9-9471-81BE3EE8F2DA}" destId="{841BE1C6-6C92-4CCE-A2A1-DF8E61AABB60}" srcOrd="1" destOrd="0" presId="urn:microsoft.com/office/officeart/2005/8/layout/hierarchy1"/>
    <dgm:cxn modelId="{77230738-15FE-4222-8149-289043F0A94F}" type="presParOf" srcId="{48C15DD5-0246-40D0-BBD1-ECA9B898E5C9}" destId="{E1FC6C42-E3D3-4222-B697-7C49E1E778FB}" srcOrd="2" destOrd="0" presId="urn:microsoft.com/office/officeart/2005/8/layout/hierarchy1"/>
    <dgm:cxn modelId="{64CE30DD-F4F0-45DC-91DB-8F5941BBE234}" type="presParOf" srcId="{48C15DD5-0246-40D0-BBD1-ECA9B898E5C9}" destId="{83AA5BD5-D22A-4584-8AD3-078B699E965E}" srcOrd="3" destOrd="0" presId="urn:microsoft.com/office/officeart/2005/8/layout/hierarchy1"/>
    <dgm:cxn modelId="{DED3CBFE-1058-4E98-8C22-E7A9D55DEC85}" type="presParOf" srcId="{83AA5BD5-D22A-4584-8AD3-078B699E965E}" destId="{573FA350-51F4-4485-9CBA-2CB29CCD8290}" srcOrd="0" destOrd="0" presId="urn:microsoft.com/office/officeart/2005/8/layout/hierarchy1"/>
    <dgm:cxn modelId="{7AAD072F-BE71-4F5E-B6EA-87B4B5897BF1}" type="presParOf" srcId="{573FA350-51F4-4485-9CBA-2CB29CCD8290}" destId="{5D21EE1E-6037-46C5-94DA-EF7DC7116367}" srcOrd="0" destOrd="0" presId="urn:microsoft.com/office/officeart/2005/8/layout/hierarchy1"/>
    <dgm:cxn modelId="{0BCD3301-FE52-41E1-A74E-10F8FD38B471}" type="presParOf" srcId="{573FA350-51F4-4485-9CBA-2CB29CCD8290}" destId="{1298B3B4-B428-43BA-AB6B-37B90E96ECD5}" srcOrd="1" destOrd="0" presId="urn:microsoft.com/office/officeart/2005/8/layout/hierarchy1"/>
    <dgm:cxn modelId="{93632CB3-DA6D-48F8-819D-0DB858D0371C}" type="presParOf" srcId="{83AA5BD5-D22A-4584-8AD3-078B699E965E}" destId="{E99FC985-AE06-4666-8562-5E4D9FE47C45}" srcOrd="1" destOrd="0" presId="urn:microsoft.com/office/officeart/2005/8/layout/hierarchy1"/>
    <dgm:cxn modelId="{70BD2E8B-9ED8-4E30-BD12-543CD76B603A}" type="presParOf" srcId="{9287F33E-46BE-44AE-BB3C-9A4B79573162}" destId="{B17C543D-FDC3-4A73-AAEE-FBF38A0E4173}" srcOrd="2" destOrd="0" presId="urn:microsoft.com/office/officeart/2005/8/layout/hierarchy1"/>
    <dgm:cxn modelId="{34088A6A-BB27-45F8-AD08-F1B8A2E15A24}" type="presParOf" srcId="{9287F33E-46BE-44AE-BB3C-9A4B79573162}" destId="{BE5E6DD8-E6FD-4AC9-90CA-314FEE244AB7}" srcOrd="3" destOrd="0" presId="urn:microsoft.com/office/officeart/2005/8/layout/hierarchy1"/>
    <dgm:cxn modelId="{08965605-9B6B-4F27-8D65-6C55999EC038}" type="presParOf" srcId="{BE5E6DD8-E6FD-4AC9-90CA-314FEE244AB7}" destId="{F261890D-C168-41EF-8F13-441235B059EE}" srcOrd="0" destOrd="0" presId="urn:microsoft.com/office/officeart/2005/8/layout/hierarchy1"/>
    <dgm:cxn modelId="{3BF26110-E53E-4A0C-A337-DC81B37CACAF}" type="presParOf" srcId="{F261890D-C168-41EF-8F13-441235B059EE}" destId="{66B8721D-6C10-4F4C-AE59-51A5C9F0FB71}" srcOrd="0" destOrd="0" presId="urn:microsoft.com/office/officeart/2005/8/layout/hierarchy1"/>
    <dgm:cxn modelId="{97E9A1C1-5DBC-452E-8C22-121C70A14688}" type="presParOf" srcId="{F261890D-C168-41EF-8F13-441235B059EE}" destId="{1B439295-B5DB-4CB7-8E6A-FE50902F746E}" srcOrd="1" destOrd="0" presId="urn:microsoft.com/office/officeart/2005/8/layout/hierarchy1"/>
    <dgm:cxn modelId="{FED8FFD5-3C3C-4398-9517-8ACE2A9B8ECC}" type="presParOf" srcId="{BE5E6DD8-E6FD-4AC9-90CA-314FEE244AB7}" destId="{27DE9775-3FED-4DF8-BBFE-DECFEA94A0D1}" srcOrd="1" destOrd="0" presId="urn:microsoft.com/office/officeart/2005/8/layout/hierarchy1"/>
    <dgm:cxn modelId="{E871EB56-BA9D-4068-9FB0-9F27B9617877}" type="presParOf" srcId="{27DE9775-3FED-4DF8-BBFE-DECFEA94A0D1}" destId="{F2AABE06-545C-4E9D-B505-F9A6CC410365}" srcOrd="0" destOrd="0" presId="urn:microsoft.com/office/officeart/2005/8/layout/hierarchy1"/>
    <dgm:cxn modelId="{82F0BCC6-F88B-44DD-A129-41BBEA2EA3E1}" type="presParOf" srcId="{27DE9775-3FED-4DF8-BBFE-DECFEA94A0D1}" destId="{17E861F5-3EF8-49D6-A681-2B5A06816CEA}" srcOrd="1" destOrd="0" presId="urn:microsoft.com/office/officeart/2005/8/layout/hierarchy1"/>
    <dgm:cxn modelId="{E8F5929D-A0FE-4916-BBA8-4A02990730EA}" type="presParOf" srcId="{17E861F5-3EF8-49D6-A681-2B5A06816CEA}" destId="{A58A225C-4C89-480A-9D97-AF38779A29EB}" srcOrd="0" destOrd="0" presId="urn:microsoft.com/office/officeart/2005/8/layout/hierarchy1"/>
    <dgm:cxn modelId="{D708A39D-0567-42BB-ABD1-D318CCF968DB}" type="presParOf" srcId="{A58A225C-4C89-480A-9D97-AF38779A29EB}" destId="{C04740A5-B810-42AC-AC9D-894916D2CE68}" srcOrd="0" destOrd="0" presId="urn:microsoft.com/office/officeart/2005/8/layout/hierarchy1"/>
    <dgm:cxn modelId="{E489E2CC-FB4E-415C-A79A-EA83CA4C9B08}" type="presParOf" srcId="{A58A225C-4C89-480A-9D97-AF38779A29EB}" destId="{FB6B7F0F-1E6E-4E54-A81A-209A04AA7BDD}" srcOrd="1" destOrd="0" presId="urn:microsoft.com/office/officeart/2005/8/layout/hierarchy1"/>
    <dgm:cxn modelId="{36A8CB80-F4C7-4509-8E37-A882EC9C4F7E}" type="presParOf" srcId="{17E861F5-3EF8-49D6-A681-2B5A06816CEA}" destId="{43C69DE7-D9EB-4FC0-9CE6-F9C33D11D742}" srcOrd="1" destOrd="0" presId="urn:microsoft.com/office/officeart/2005/8/layout/hierarchy1"/>
    <dgm:cxn modelId="{8B02FFAD-8604-46FF-A1C3-DD84E7B841CE}" type="presParOf" srcId="{43C69DE7-D9EB-4FC0-9CE6-F9C33D11D742}" destId="{ACC8ADBF-F68B-45F1-AB4E-FA1CBF530711}" srcOrd="0" destOrd="0" presId="urn:microsoft.com/office/officeart/2005/8/layout/hierarchy1"/>
    <dgm:cxn modelId="{B4EEB681-91E4-437F-B8AA-D612D1724C3B}" type="presParOf" srcId="{43C69DE7-D9EB-4FC0-9CE6-F9C33D11D742}" destId="{CAA89E86-EFB6-43B4-8AC8-1268A2FEA0B6}" srcOrd="1" destOrd="0" presId="urn:microsoft.com/office/officeart/2005/8/layout/hierarchy1"/>
    <dgm:cxn modelId="{41995917-2976-43AF-AFD6-F4788E6CA31B}" type="presParOf" srcId="{CAA89E86-EFB6-43B4-8AC8-1268A2FEA0B6}" destId="{FC261F57-AD5A-4FC8-B06D-D94A578617B7}" srcOrd="0" destOrd="0" presId="urn:microsoft.com/office/officeart/2005/8/layout/hierarchy1"/>
    <dgm:cxn modelId="{E2DDFE16-7F7C-4BEA-B4BA-448EEB82276F}" type="presParOf" srcId="{FC261F57-AD5A-4FC8-B06D-D94A578617B7}" destId="{F1B9369D-519B-48C9-893A-8F0A0218552E}" srcOrd="0" destOrd="0" presId="urn:microsoft.com/office/officeart/2005/8/layout/hierarchy1"/>
    <dgm:cxn modelId="{90572600-BF24-40C6-BFCC-9D7E91382092}" type="presParOf" srcId="{FC261F57-AD5A-4FC8-B06D-D94A578617B7}" destId="{99D30D26-68D8-4080-B749-09F56386341E}" srcOrd="1" destOrd="0" presId="urn:microsoft.com/office/officeart/2005/8/layout/hierarchy1"/>
    <dgm:cxn modelId="{70315AAE-D8D1-4019-AC4B-2FC2FEE30AAF}" type="presParOf" srcId="{CAA89E86-EFB6-43B4-8AC8-1268A2FEA0B6}" destId="{52D8DB92-F975-430D-933F-3519A102A43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729628-7649-46B7-8656-5E2B77D223BF}"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US"/>
        </a:p>
      </dgm:t>
    </dgm:pt>
    <dgm:pt modelId="{A2142652-08B2-4B40-9CAA-3C7B268C4DA7}">
      <dgm:prSet phldrT="[Text]"/>
      <dgm:spPr>
        <a:solidFill>
          <a:schemeClr val="accent1">
            <a:lumMod val="60000"/>
            <a:lumOff val="40000"/>
          </a:schemeClr>
        </a:solidFill>
      </dgm:spPr>
      <dgm:t>
        <a:bodyPr/>
        <a:lstStyle/>
        <a:p>
          <a:r>
            <a:rPr lang="en-US" b="1" dirty="0"/>
            <a:t>ACRS</a:t>
          </a:r>
        </a:p>
      </dgm:t>
    </dgm:pt>
    <dgm:pt modelId="{328B9CCD-2A0B-4EC3-881B-C8AAE8B5AE4F}" type="parTrans" cxnId="{DEB82AA7-777C-4951-B296-64867BE20A72}">
      <dgm:prSet/>
      <dgm:spPr/>
      <dgm:t>
        <a:bodyPr/>
        <a:lstStyle/>
        <a:p>
          <a:endParaRPr lang="en-US"/>
        </a:p>
      </dgm:t>
    </dgm:pt>
    <dgm:pt modelId="{CD246AC6-FC8C-4A63-A975-A19179B301CE}" type="sibTrans" cxnId="{DEB82AA7-777C-4951-B296-64867BE20A72}">
      <dgm:prSet/>
      <dgm:spPr/>
      <dgm:t>
        <a:bodyPr/>
        <a:lstStyle/>
        <a:p>
          <a:pPr algn="ctr"/>
          <a:r>
            <a:rPr lang="en-US" b="1" dirty="0"/>
            <a:t>Automated Crash Reporting System</a:t>
          </a:r>
        </a:p>
      </dgm:t>
    </dgm:pt>
    <dgm:pt modelId="{4CEDB0C2-E003-4FB5-B5FC-F3F4F69CFCB5}" type="asst">
      <dgm:prSet phldrT="[Text]"/>
      <dgm:spPr>
        <a:solidFill>
          <a:schemeClr val="accent1">
            <a:lumMod val="60000"/>
            <a:lumOff val="40000"/>
          </a:schemeClr>
        </a:solidFill>
      </dgm:spPr>
      <dgm:t>
        <a:bodyPr/>
        <a:lstStyle/>
        <a:p>
          <a:r>
            <a:rPr lang="en-US" b="1" dirty="0"/>
            <a:t>Prod.</a:t>
          </a:r>
        </a:p>
      </dgm:t>
    </dgm:pt>
    <dgm:pt modelId="{0E6E2898-3B9C-458A-BD1C-9557B37536B6}" type="parTrans" cxnId="{096A830A-61BF-4180-9D0A-5691F8340D06}">
      <dgm:prSet/>
      <dgm:spPr/>
      <dgm:t>
        <a:bodyPr/>
        <a:lstStyle/>
        <a:p>
          <a:endParaRPr lang="en-US"/>
        </a:p>
      </dgm:t>
    </dgm:pt>
    <dgm:pt modelId="{CA8B8E00-BE23-4187-AC22-97CCA3458A49}" type="sibTrans" cxnId="{096A830A-61BF-4180-9D0A-5691F8340D06}">
      <dgm:prSet/>
      <dgm:spPr/>
      <dgm:t>
        <a:bodyPr/>
        <a:lstStyle/>
        <a:p>
          <a:pPr algn="ctr"/>
          <a:r>
            <a:rPr lang="en-US" b="1" dirty="0"/>
            <a:t>MDSP Production Database</a:t>
          </a:r>
        </a:p>
      </dgm:t>
    </dgm:pt>
    <dgm:pt modelId="{63AD4555-FACC-4BB4-8EDB-ED76DD3339FE}">
      <dgm:prSet phldrT="[Text]"/>
      <dgm:spPr>
        <a:solidFill>
          <a:schemeClr val="accent1">
            <a:lumMod val="60000"/>
            <a:lumOff val="40000"/>
          </a:schemeClr>
        </a:solidFill>
      </dgm:spPr>
      <dgm:t>
        <a:bodyPr/>
        <a:lstStyle/>
        <a:p>
          <a:r>
            <a:rPr lang="en-US" b="1" dirty="0"/>
            <a:t>DW</a:t>
          </a:r>
        </a:p>
      </dgm:t>
    </dgm:pt>
    <dgm:pt modelId="{E970A7F2-1679-4226-9F5D-A49B352601C5}" type="parTrans" cxnId="{3D15C447-89D5-4941-9E09-1021CA98A68F}">
      <dgm:prSet/>
      <dgm:spPr/>
      <dgm:t>
        <a:bodyPr/>
        <a:lstStyle/>
        <a:p>
          <a:endParaRPr lang="en-US"/>
        </a:p>
      </dgm:t>
    </dgm:pt>
    <dgm:pt modelId="{4C13D2DD-AFD9-4765-A008-5A8651D64DEE}" type="sibTrans" cxnId="{3D15C447-89D5-4941-9E09-1021CA98A68F}">
      <dgm:prSet/>
      <dgm:spPr/>
      <dgm:t>
        <a:bodyPr/>
        <a:lstStyle/>
        <a:p>
          <a:pPr algn="ctr"/>
          <a:r>
            <a:rPr lang="en-US" b="1" dirty="0"/>
            <a:t>MDSP Data Warehouse (ETL)</a:t>
          </a:r>
        </a:p>
      </dgm:t>
    </dgm:pt>
    <dgm:pt modelId="{5AFC6DA1-80C1-4D7F-9747-15A283440A8B}">
      <dgm:prSet phldrT="[Text]"/>
      <dgm:spPr>
        <a:solidFill>
          <a:schemeClr val="accent1">
            <a:lumMod val="60000"/>
            <a:lumOff val="40000"/>
          </a:schemeClr>
        </a:solidFill>
      </dgm:spPr>
      <dgm:t>
        <a:bodyPr/>
        <a:lstStyle/>
        <a:p>
          <a:r>
            <a:rPr lang="en-US" b="1" dirty="0"/>
            <a:t>Auth. Access.</a:t>
          </a:r>
        </a:p>
      </dgm:t>
    </dgm:pt>
    <dgm:pt modelId="{E2004294-EC18-494A-8240-2105523AEC62}" type="parTrans" cxnId="{6086AF1E-627C-41BA-9000-3CDE361F7E12}">
      <dgm:prSet/>
      <dgm:spPr/>
      <dgm:t>
        <a:bodyPr/>
        <a:lstStyle/>
        <a:p>
          <a:endParaRPr lang="en-US"/>
        </a:p>
      </dgm:t>
    </dgm:pt>
    <dgm:pt modelId="{9F43F2C4-426B-4EDE-A41D-EB2D36B65CF2}" type="sibTrans" cxnId="{6086AF1E-627C-41BA-9000-3CDE361F7E12}">
      <dgm:prSet/>
      <dgm:spPr/>
      <dgm:t>
        <a:bodyPr/>
        <a:lstStyle/>
        <a:p>
          <a:pPr algn="ctr"/>
          <a:r>
            <a:rPr lang="en-US" b="1" dirty="0"/>
            <a:t>DW Authorized Users</a:t>
          </a:r>
        </a:p>
      </dgm:t>
    </dgm:pt>
    <dgm:pt modelId="{052D2D92-FC0C-4199-9225-48C4C6F59DF3}">
      <dgm:prSet phldrT="[Text]"/>
      <dgm:spPr>
        <a:solidFill>
          <a:schemeClr val="accent1">
            <a:lumMod val="60000"/>
            <a:lumOff val="40000"/>
          </a:schemeClr>
        </a:solidFill>
      </dgm:spPr>
      <dgm:t>
        <a:bodyPr/>
        <a:lstStyle/>
        <a:p>
          <a:r>
            <a:rPr lang="en-US" b="1" dirty="0"/>
            <a:t>Public Download</a:t>
          </a:r>
        </a:p>
      </dgm:t>
    </dgm:pt>
    <dgm:pt modelId="{EBA9F83D-B09A-4F40-8FEB-C5CD014C7961}" type="parTrans" cxnId="{C2F6AB0B-9724-45B0-AE66-72A752A6EEDD}">
      <dgm:prSet/>
      <dgm:spPr/>
      <dgm:t>
        <a:bodyPr/>
        <a:lstStyle/>
        <a:p>
          <a:endParaRPr lang="en-US"/>
        </a:p>
      </dgm:t>
    </dgm:pt>
    <dgm:pt modelId="{C90BE138-1B3D-4CD6-8E44-9F3A608E8698}" type="sibTrans" cxnId="{C2F6AB0B-9724-45B0-AE66-72A752A6EEDD}">
      <dgm:prSet/>
      <dgm:spPr/>
      <dgm:t>
        <a:bodyPr/>
        <a:lstStyle/>
        <a:p>
          <a:pPr algn="ctr"/>
          <a:r>
            <a:rPr lang="en-US" b="1" dirty="0"/>
            <a:t>Tableau Crash Data Download Tool</a:t>
          </a:r>
        </a:p>
      </dgm:t>
    </dgm:pt>
    <dgm:pt modelId="{A4C6BE97-8440-419F-8D5E-EF3509F63587}">
      <dgm:prSet phldrT="[Text]"/>
      <dgm:spPr>
        <a:solidFill>
          <a:schemeClr val="accent1">
            <a:lumMod val="60000"/>
            <a:lumOff val="40000"/>
          </a:schemeClr>
        </a:solidFill>
      </dgm:spPr>
      <dgm:t>
        <a:bodyPr/>
        <a:lstStyle/>
        <a:p>
          <a:r>
            <a:rPr lang="en-US" b="1" dirty="0"/>
            <a:t>MDOT SHA</a:t>
          </a:r>
        </a:p>
      </dgm:t>
    </dgm:pt>
    <dgm:pt modelId="{080EC449-ABFE-47B0-AE81-F0C82924ECCB}" type="parTrans" cxnId="{8806F64A-C61B-4DC4-8E7A-73C90C2FFDA4}">
      <dgm:prSet/>
      <dgm:spPr/>
      <dgm:t>
        <a:bodyPr/>
        <a:lstStyle/>
        <a:p>
          <a:endParaRPr lang="en-US"/>
        </a:p>
      </dgm:t>
    </dgm:pt>
    <dgm:pt modelId="{E5274DB9-52EE-42AD-BB4C-FB12370DF45E}" type="sibTrans" cxnId="{8806F64A-C61B-4DC4-8E7A-73C90C2FFDA4}">
      <dgm:prSet/>
      <dgm:spPr/>
      <dgm:t>
        <a:bodyPr/>
        <a:lstStyle/>
        <a:p>
          <a:pPr algn="ctr"/>
          <a:r>
            <a:rPr lang="en-US" b="1" dirty="0"/>
            <a:t>TANG/MSCAN</a:t>
          </a:r>
        </a:p>
      </dgm:t>
    </dgm:pt>
    <dgm:pt modelId="{A3567D69-092C-4EC4-944E-2AE2810D0A36}">
      <dgm:prSet phldrT="[Text]"/>
      <dgm:spPr>
        <a:solidFill>
          <a:schemeClr val="accent1">
            <a:lumMod val="60000"/>
            <a:lumOff val="40000"/>
          </a:schemeClr>
        </a:solidFill>
      </dgm:spPr>
      <dgm:t>
        <a:bodyPr/>
        <a:lstStyle/>
        <a:p>
          <a:r>
            <a:rPr lang="en-US" b="1" dirty="0"/>
            <a:t>Fatal Dashboard</a:t>
          </a:r>
        </a:p>
      </dgm:t>
    </dgm:pt>
    <dgm:pt modelId="{29E44B56-8EB3-406B-B426-5744DC4A6D43}" type="parTrans" cxnId="{2E4FBBA1-1AC8-4DDE-8C1F-04E67649D20D}">
      <dgm:prSet/>
      <dgm:spPr/>
      <dgm:t>
        <a:bodyPr/>
        <a:lstStyle/>
        <a:p>
          <a:endParaRPr lang="en-US"/>
        </a:p>
      </dgm:t>
    </dgm:pt>
    <dgm:pt modelId="{71183BF6-07B1-4E71-B9DC-78E17C23FCF0}" type="sibTrans" cxnId="{2E4FBBA1-1AC8-4DDE-8C1F-04E67649D20D}">
      <dgm:prSet/>
      <dgm:spPr/>
      <dgm:t>
        <a:bodyPr/>
        <a:lstStyle/>
        <a:p>
          <a:pPr algn="ctr"/>
          <a:r>
            <a:rPr lang="en-US" b="1" dirty="0"/>
            <a:t>Zero Deaths Fatal Crash Dashboard</a:t>
          </a:r>
        </a:p>
      </dgm:t>
    </dgm:pt>
    <dgm:pt modelId="{3DF0887E-3147-48AE-B138-1C962455F126}">
      <dgm:prSet phldrT="[Text]"/>
      <dgm:spPr>
        <a:solidFill>
          <a:schemeClr val="accent1">
            <a:lumMod val="60000"/>
            <a:lumOff val="40000"/>
          </a:schemeClr>
        </a:solidFill>
      </dgm:spPr>
      <dgm:t>
        <a:bodyPr/>
        <a:lstStyle/>
        <a:p>
          <a:r>
            <a:rPr lang="en-US" b="1" dirty="0"/>
            <a:t>CRD</a:t>
          </a:r>
        </a:p>
      </dgm:t>
    </dgm:pt>
    <dgm:pt modelId="{665F3EA3-EAE0-415F-ACBA-0F7D91050AC6}" type="parTrans" cxnId="{1599A8B5-804A-4A37-9C97-C22AD2D70B4C}">
      <dgm:prSet/>
      <dgm:spPr/>
      <dgm:t>
        <a:bodyPr/>
        <a:lstStyle/>
        <a:p>
          <a:endParaRPr lang="en-US"/>
        </a:p>
      </dgm:t>
    </dgm:pt>
    <dgm:pt modelId="{AC301A40-63A7-4BE4-A1B8-C33081F797FF}" type="sibTrans" cxnId="{1599A8B5-804A-4A37-9C97-C22AD2D70B4C}">
      <dgm:prSet custT="1"/>
      <dgm:spPr/>
      <dgm:t>
        <a:bodyPr/>
        <a:lstStyle/>
        <a:p>
          <a:pPr algn="ctr"/>
          <a:r>
            <a:rPr lang="en-US" sz="800" b="1" kern="1200" dirty="0">
              <a:solidFill>
                <a:prstClr val="black">
                  <a:hueOff val="0"/>
                  <a:satOff val="0"/>
                  <a:lumOff val="0"/>
                  <a:alphaOff val="0"/>
                </a:prstClr>
              </a:solidFill>
              <a:latin typeface="Century Gothic" panose="020B0502020202020204"/>
              <a:ea typeface="+mn-ea"/>
              <a:cs typeface="+mn-cs"/>
            </a:rPr>
            <a:t>Central Records Division</a:t>
          </a:r>
        </a:p>
      </dgm:t>
    </dgm:pt>
    <dgm:pt modelId="{8166C339-9895-4168-A8D8-4401E82387C4}">
      <dgm:prSet phldrT="[Text]"/>
      <dgm:spPr>
        <a:solidFill>
          <a:schemeClr val="accent1">
            <a:lumMod val="60000"/>
            <a:lumOff val="40000"/>
          </a:schemeClr>
        </a:solidFill>
      </dgm:spPr>
      <dgm:t>
        <a:bodyPr/>
        <a:lstStyle/>
        <a:p>
          <a:r>
            <a:rPr lang="en-US" b="1" dirty="0"/>
            <a:t>RAVEN</a:t>
          </a:r>
        </a:p>
      </dgm:t>
    </dgm:pt>
    <dgm:pt modelId="{0A9969D3-D8B4-4970-926D-30CEBDFBC376}" type="parTrans" cxnId="{175AE36D-D18B-445E-9B1C-FC977858FD51}">
      <dgm:prSet/>
      <dgm:spPr/>
      <dgm:t>
        <a:bodyPr/>
        <a:lstStyle/>
        <a:p>
          <a:endParaRPr lang="en-US"/>
        </a:p>
      </dgm:t>
    </dgm:pt>
    <dgm:pt modelId="{3835C23F-8DF3-4CB6-94EC-A4B1AE2A84A1}" type="sibTrans" cxnId="{175AE36D-D18B-445E-9B1C-FC977858FD51}">
      <dgm:prSet/>
      <dgm:spPr/>
      <dgm:t>
        <a:bodyPr/>
        <a:lstStyle/>
        <a:p>
          <a:pPr algn="ctr"/>
          <a:r>
            <a:rPr lang="en-US" b="1" dirty="0"/>
            <a:t>Washington College</a:t>
          </a:r>
        </a:p>
      </dgm:t>
    </dgm:pt>
    <dgm:pt modelId="{6444A02E-29C6-46EF-BFDC-0180E776897D}">
      <dgm:prSet phldrT="[Text]"/>
      <dgm:spPr>
        <a:solidFill>
          <a:schemeClr val="accent1">
            <a:lumMod val="60000"/>
            <a:lumOff val="40000"/>
          </a:schemeClr>
        </a:solidFill>
      </dgm:spPr>
      <dgm:t>
        <a:bodyPr/>
        <a:lstStyle/>
        <a:p>
          <a:r>
            <a:rPr lang="en-US" b="1" dirty="0"/>
            <a:t>AA VZ</a:t>
          </a:r>
        </a:p>
      </dgm:t>
    </dgm:pt>
    <dgm:pt modelId="{E8CD27B7-B12F-4FF8-ADDC-A988316C3EC5}" type="parTrans" cxnId="{503BD881-2AEC-4A97-8B22-BF656C39B29A}">
      <dgm:prSet/>
      <dgm:spPr/>
      <dgm:t>
        <a:bodyPr/>
        <a:lstStyle/>
        <a:p>
          <a:endParaRPr lang="en-US"/>
        </a:p>
      </dgm:t>
    </dgm:pt>
    <dgm:pt modelId="{9A41B563-50C6-4561-B0FF-8AFBFAA6745A}" type="sibTrans" cxnId="{503BD881-2AEC-4A97-8B22-BF656C39B29A}">
      <dgm:prSet/>
      <dgm:spPr/>
      <dgm:t>
        <a:bodyPr/>
        <a:lstStyle/>
        <a:p>
          <a:pPr algn="ctr"/>
          <a:r>
            <a:rPr lang="en-US" b="1" dirty="0"/>
            <a:t>Anne Arundel County Vision Zero Dashboard</a:t>
          </a:r>
        </a:p>
      </dgm:t>
    </dgm:pt>
    <dgm:pt modelId="{8DCFC615-9E51-458F-A16D-F18840596E25}">
      <dgm:prSet phldrT="[Text]"/>
      <dgm:spPr>
        <a:solidFill>
          <a:schemeClr val="accent1">
            <a:lumMod val="60000"/>
            <a:lumOff val="40000"/>
          </a:schemeClr>
        </a:solidFill>
      </dgm:spPr>
      <dgm:t>
        <a:bodyPr/>
        <a:lstStyle/>
        <a:p>
          <a:r>
            <a:rPr lang="en-US" b="1" dirty="0"/>
            <a:t>BMC</a:t>
          </a:r>
        </a:p>
      </dgm:t>
    </dgm:pt>
    <dgm:pt modelId="{59327E6D-7702-4125-8D5D-4C6801275000}" type="parTrans" cxnId="{E85F973E-590F-49F9-9C93-F71289522426}">
      <dgm:prSet/>
      <dgm:spPr/>
      <dgm:t>
        <a:bodyPr/>
        <a:lstStyle/>
        <a:p>
          <a:endParaRPr lang="en-US"/>
        </a:p>
      </dgm:t>
    </dgm:pt>
    <dgm:pt modelId="{D254E1D1-71F9-417F-85F5-596D2BA1F563}" type="sibTrans" cxnId="{E85F973E-590F-49F9-9C93-F71289522426}">
      <dgm:prSet/>
      <dgm:spPr/>
      <dgm:t>
        <a:bodyPr/>
        <a:lstStyle/>
        <a:p>
          <a:pPr algn="ctr"/>
          <a:r>
            <a:rPr lang="en-US" b="1" dirty="0"/>
            <a:t>Baltimore Metropolitan Council Dashboards</a:t>
          </a:r>
        </a:p>
      </dgm:t>
    </dgm:pt>
    <dgm:pt modelId="{B1124B31-FF07-4405-97BE-DE521D2B7701}" type="pres">
      <dgm:prSet presAssocID="{52729628-7649-46B7-8656-5E2B77D223BF}" presName="hierChild1" presStyleCnt="0">
        <dgm:presLayoutVars>
          <dgm:orgChart val="1"/>
          <dgm:chPref val="1"/>
          <dgm:dir/>
          <dgm:animOne val="branch"/>
          <dgm:animLvl val="lvl"/>
          <dgm:resizeHandles/>
        </dgm:presLayoutVars>
      </dgm:prSet>
      <dgm:spPr/>
    </dgm:pt>
    <dgm:pt modelId="{FB310A89-9C80-4087-9A6F-B6002E36AD7D}" type="pres">
      <dgm:prSet presAssocID="{A2142652-08B2-4B40-9CAA-3C7B268C4DA7}" presName="hierRoot1" presStyleCnt="0">
        <dgm:presLayoutVars>
          <dgm:hierBranch val="init"/>
        </dgm:presLayoutVars>
      </dgm:prSet>
      <dgm:spPr/>
    </dgm:pt>
    <dgm:pt modelId="{DBDC4A86-5C14-4E66-80AB-12EA64F00D92}" type="pres">
      <dgm:prSet presAssocID="{A2142652-08B2-4B40-9CAA-3C7B268C4DA7}" presName="rootComposite1" presStyleCnt="0"/>
      <dgm:spPr/>
    </dgm:pt>
    <dgm:pt modelId="{AF936A86-A29B-474B-8FFB-EB783CDFC6C8}" type="pres">
      <dgm:prSet presAssocID="{A2142652-08B2-4B40-9CAA-3C7B268C4DA7}" presName="rootText1" presStyleLbl="node0" presStyleIdx="0" presStyleCnt="1">
        <dgm:presLayoutVars>
          <dgm:chMax/>
          <dgm:chPref val="3"/>
        </dgm:presLayoutVars>
      </dgm:prSet>
      <dgm:spPr/>
    </dgm:pt>
    <dgm:pt modelId="{29EA67A9-62A9-47A7-8038-01A7DC52D148}" type="pres">
      <dgm:prSet presAssocID="{A2142652-08B2-4B40-9CAA-3C7B268C4DA7}" presName="titleText1" presStyleLbl="fgAcc0" presStyleIdx="0" presStyleCnt="1">
        <dgm:presLayoutVars>
          <dgm:chMax val="0"/>
          <dgm:chPref val="0"/>
        </dgm:presLayoutVars>
      </dgm:prSet>
      <dgm:spPr/>
    </dgm:pt>
    <dgm:pt modelId="{4604B919-5B94-453A-B803-029484E5A23A}" type="pres">
      <dgm:prSet presAssocID="{A2142652-08B2-4B40-9CAA-3C7B268C4DA7}" presName="rootConnector1" presStyleLbl="node1" presStyleIdx="0" presStyleCnt="9"/>
      <dgm:spPr/>
    </dgm:pt>
    <dgm:pt modelId="{52334E77-5372-460B-A11A-0DEA8B9185D8}" type="pres">
      <dgm:prSet presAssocID="{A2142652-08B2-4B40-9CAA-3C7B268C4DA7}" presName="hierChild2" presStyleCnt="0"/>
      <dgm:spPr/>
    </dgm:pt>
    <dgm:pt modelId="{45D3D245-CAF9-4966-9DBA-A2BE1733DAFA}" type="pres">
      <dgm:prSet presAssocID="{E970A7F2-1679-4226-9F5D-A49B352601C5}" presName="Name37" presStyleLbl="parChTrans1D2" presStyleIdx="0" presStyleCnt="3"/>
      <dgm:spPr/>
    </dgm:pt>
    <dgm:pt modelId="{95C4D986-6D82-446D-8C8C-F6972FC53D61}" type="pres">
      <dgm:prSet presAssocID="{63AD4555-FACC-4BB4-8EDB-ED76DD3339FE}" presName="hierRoot2" presStyleCnt="0">
        <dgm:presLayoutVars>
          <dgm:hierBranch val="init"/>
        </dgm:presLayoutVars>
      </dgm:prSet>
      <dgm:spPr/>
    </dgm:pt>
    <dgm:pt modelId="{15A3DD98-998D-4890-8226-AF22E86A55C4}" type="pres">
      <dgm:prSet presAssocID="{63AD4555-FACC-4BB4-8EDB-ED76DD3339FE}" presName="rootComposite" presStyleCnt="0"/>
      <dgm:spPr/>
    </dgm:pt>
    <dgm:pt modelId="{F032093B-D752-47A2-9699-ECCBA44C9A10}" type="pres">
      <dgm:prSet presAssocID="{63AD4555-FACC-4BB4-8EDB-ED76DD3339FE}" presName="rootText" presStyleLbl="node1" presStyleIdx="0" presStyleCnt="9">
        <dgm:presLayoutVars>
          <dgm:chMax/>
          <dgm:chPref val="3"/>
        </dgm:presLayoutVars>
      </dgm:prSet>
      <dgm:spPr/>
    </dgm:pt>
    <dgm:pt modelId="{4289E719-79D7-439E-AB77-A6A95CDFC25B}" type="pres">
      <dgm:prSet presAssocID="{63AD4555-FACC-4BB4-8EDB-ED76DD3339FE}" presName="titleText2" presStyleLbl="fgAcc1" presStyleIdx="0" presStyleCnt="9">
        <dgm:presLayoutVars>
          <dgm:chMax val="0"/>
          <dgm:chPref val="0"/>
        </dgm:presLayoutVars>
      </dgm:prSet>
      <dgm:spPr/>
    </dgm:pt>
    <dgm:pt modelId="{62A1856E-77D8-49D6-80B9-BEB0A1F7A4AE}" type="pres">
      <dgm:prSet presAssocID="{63AD4555-FACC-4BB4-8EDB-ED76DD3339FE}" presName="rootConnector" presStyleLbl="node2" presStyleIdx="0" presStyleCnt="0"/>
      <dgm:spPr/>
    </dgm:pt>
    <dgm:pt modelId="{9B5D9596-244E-47C3-B6DC-94B218B4484F}" type="pres">
      <dgm:prSet presAssocID="{63AD4555-FACC-4BB4-8EDB-ED76DD3339FE}" presName="hierChild4" presStyleCnt="0"/>
      <dgm:spPr/>
    </dgm:pt>
    <dgm:pt modelId="{D2580EB5-25CA-49E2-9517-A6817BB1D7AA}" type="pres">
      <dgm:prSet presAssocID="{E2004294-EC18-494A-8240-2105523AEC62}" presName="Name37" presStyleLbl="parChTrans1D3" presStyleIdx="0" presStyleCnt="4"/>
      <dgm:spPr/>
    </dgm:pt>
    <dgm:pt modelId="{E459E7BE-1BE3-4C69-B8C4-A4F4DECF6CE2}" type="pres">
      <dgm:prSet presAssocID="{5AFC6DA1-80C1-4D7F-9747-15A283440A8B}" presName="hierRoot2" presStyleCnt="0">
        <dgm:presLayoutVars>
          <dgm:hierBranch val="init"/>
        </dgm:presLayoutVars>
      </dgm:prSet>
      <dgm:spPr/>
    </dgm:pt>
    <dgm:pt modelId="{5C4208C1-4BC4-4CD7-9173-E39A5B1613C7}" type="pres">
      <dgm:prSet presAssocID="{5AFC6DA1-80C1-4D7F-9747-15A283440A8B}" presName="rootComposite" presStyleCnt="0"/>
      <dgm:spPr/>
    </dgm:pt>
    <dgm:pt modelId="{074BBD73-C5D4-466B-9EF7-82B838066B27}" type="pres">
      <dgm:prSet presAssocID="{5AFC6DA1-80C1-4D7F-9747-15A283440A8B}" presName="rootText" presStyleLbl="node1" presStyleIdx="1" presStyleCnt="9">
        <dgm:presLayoutVars>
          <dgm:chMax/>
          <dgm:chPref val="3"/>
        </dgm:presLayoutVars>
      </dgm:prSet>
      <dgm:spPr/>
    </dgm:pt>
    <dgm:pt modelId="{ECD0D60D-63E9-4DE4-B510-93F875584466}" type="pres">
      <dgm:prSet presAssocID="{5AFC6DA1-80C1-4D7F-9747-15A283440A8B}" presName="titleText2" presStyleLbl="fgAcc1" presStyleIdx="1" presStyleCnt="9">
        <dgm:presLayoutVars>
          <dgm:chMax val="0"/>
          <dgm:chPref val="0"/>
        </dgm:presLayoutVars>
      </dgm:prSet>
      <dgm:spPr/>
    </dgm:pt>
    <dgm:pt modelId="{8F362A2C-D2E5-4035-8789-C2A2F77A150E}" type="pres">
      <dgm:prSet presAssocID="{5AFC6DA1-80C1-4D7F-9747-15A283440A8B}" presName="rootConnector" presStyleLbl="node3" presStyleIdx="0" presStyleCnt="0"/>
      <dgm:spPr/>
    </dgm:pt>
    <dgm:pt modelId="{0FE42465-4E7D-4C19-A7C7-82380AF4E33F}" type="pres">
      <dgm:prSet presAssocID="{5AFC6DA1-80C1-4D7F-9747-15A283440A8B}" presName="hierChild4" presStyleCnt="0"/>
      <dgm:spPr/>
    </dgm:pt>
    <dgm:pt modelId="{FA93A8E9-85E4-4089-AFF2-764682ADCEDA}" type="pres">
      <dgm:prSet presAssocID="{5AFC6DA1-80C1-4D7F-9747-15A283440A8B}" presName="hierChild5" presStyleCnt="0"/>
      <dgm:spPr/>
    </dgm:pt>
    <dgm:pt modelId="{F41DC1DC-D2AC-45DC-ABAA-1411333C046D}" type="pres">
      <dgm:prSet presAssocID="{080EC449-ABFE-47B0-AE81-F0C82924ECCB}" presName="Name37" presStyleLbl="parChTrans1D3" presStyleIdx="1" presStyleCnt="4"/>
      <dgm:spPr/>
    </dgm:pt>
    <dgm:pt modelId="{611EB32A-7EF3-43DF-9E7C-D7A183B0054B}" type="pres">
      <dgm:prSet presAssocID="{A4C6BE97-8440-419F-8D5E-EF3509F63587}" presName="hierRoot2" presStyleCnt="0">
        <dgm:presLayoutVars>
          <dgm:hierBranch val="init"/>
        </dgm:presLayoutVars>
      </dgm:prSet>
      <dgm:spPr/>
    </dgm:pt>
    <dgm:pt modelId="{106552B4-90ED-42BF-8E57-5BA5431BAB5E}" type="pres">
      <dgm:prSet presAssocID="{A4C6BE97-8440-419F-8D5E-EF3509F63587}" presName="rootComposite" presStyleCnt="0"/>
      <dgm:spPr/>
    </dgm:pt>
    <dgm:pt modelId="{9E34660C-E5B6-47A4-B5AF-2A480C2AF38D}" type="pres">
      <dgm:prSet presAssocID="{A4C6BE97-8440-419F-8D5E-EF3509F63587}" presName="rootText" presStyleLbl="node1" presStyleIdx="2" presStyleCnt="9">
        <dgm:presLayoutVars>
          <dgm:chMax/>
          <dgm:chPref val="3"/>
        </dgm:presLayoutVars>
      </dgm:prSet>
      <dgm:spPr/>
    </dgm:pt>
    <dgm:pt modelId="{D75C6171-D10F-4ACC-AFE9-08F64E1F0E2A}" type="pres">
      <dgm:prSet presAssocID="{A4C6BE97-8440-419F-8D5E-EF3509F63587}" presName="titleText2" presStyleLbl="fgAcc1" presStyleIdx="2" presStyleCnt="9">
        <dgm:presLayoutVars>
          <dgm:chMax val="0"/>
          <dgm:chPref val="0"/>
        </dgm:presLayoutVars>
      </dgm:prSet>
      <dgm:spPr/>
    </dgm:pt>
    <dgm:pt modelId="{94B0BECF-0105-4D1F-9BE4-D9F9E9399354}" type="pres">
      <dgm:prSet presAssocID="{A4C6BE97-8440-419F-8D5E-EF3509F63587}" presName="rootConnector" presStyleLbl="node3" presStyleIdx="0" presStyleCnt="0"/>
      <dgm:spPr/>
    </dgm:pt>
    <dgm:pt modelId="{A599C78D-6261-4ED3-BF32-6259F98CBF58}" type="pres">
      <dgm:prSet presAssocID="{A4C6BE97-8440-419F-8D5E-EF3509F63587}" presName="hierChild4" presStyleCnt="0"/>
      <dgm:spPr/>
    </dgm:pt>
    <dgm:pt modelId="{5D0F126D-712A-462B-B7F4-DCC00C3A8862}" type="pres">
      <dgm:prSet presAssocID="{A4C6BE97-8440-419F-8D5E-EF3509F63587}" presName="hierChild5" presStyleCnt="0"/>
      <dgm:spPr/>
    </dgm:pt>
    <dgm:pt modelId="{E5B96FAB-83E9-4403-8FFC-47674E7B37EC}" type="pres">
      <dgm:prSet presAssocID="{29E44B56-8EB3-406B-B426-5744DC4A6D43}" presName="Name37" presStyleLbl="parChTrans1D3" presStyleIdx="2" presStyleCnt="4"/>
      <dgm:spPr/>
    </dgm:pt>
    <dgm:pt modelId="{A07BC464-42D9-4B36-ABCD-CA93EA7BE31C}" type="pres">
      <dgm:prSet presAssocID="{A3567D69-092C-4EC4-944E-2AE2810D0A36}" presName="hierRoot2" presStyleCnt="0">
        <dgm:presLayoutVars>
          <dgm:hierBranch val="init"/>
        </dgm:presLayoutVars>
      </dgm:prSet>
      <dgm:spPr/>
    </dgm:pt>
    <dgm:pt modelId="{5612B16A-77FB-4B69-B2B7-705743D3ADC8}" type="pres">
      <dgm:prSet presAssocID="{A3567D69-092C-4EC4-944E-2AE2810D0A36}" presName="rootComposite" presStyleCnt="0"/>
      <dgm:spPr/>
    </dgm:pt>
    <dgm:pt modelId="{4E4A3D48-A309-4EA6-A652-114BF5A34229}" type="pres">
      <dgm:prSet presAssocID="{A3567D69-092C-4EC4-944E-2AE2810D0A36}" presName="rootText" presStyleLbl="node1" presStyleIdx="3" presStyleCnt="9">
        <dgm:presLayoutVars>
          <dgm:chMax/>
          <dgm:chPref val="3"/>
        </dgm:presLayoutVars>
      </dgm:prSet>
      <dgm:spPr/>
    </dgm:pt>
    <dgm:pt modelId="{4C3C8166-5CDF-4902-964A-72F40E4D07BF}" type="pres">
      <dgm:prSet presAssocID="{A3567D69-092C-4EC4-944E-2AE2810D0A36}" presName="titleText2" presStyleLbl="fgAcc1" presStyleIdx="3" presStyleCnt="9">
        <dgm:presLayoutVars>
          <dgm:chMax val="0"/>
          <dgm:chPref val="0"/>
        </dgm:presLayoutVars>
      </dgm:prSet>
      <dgm:spPr/>
    </dgm:pt>
    <dgm:pt modelId="{CEB1036A-6E8A-4BF8-ADD9-FA64D6917022}" type="pres">
      <dgm:prSet presAssocID="{A3567D69-092C-4EC4-944E-2AE2810D0A36}" presName="rootConnector" presStyleLbl="node3" presStyleIdx="0" presStyleCnt="0"/>
      <dgm:spPr/>
    </dgm:pt>
    <dgm:pt modelId="{472D57EB-6362-4A8C-9B1D-3193E0F5CE66}" type="pres">
      <dgm:prSet presAssocID="{A3567D69-092C-4EC4-944E-2AE2810D0A36}" presName="hierChild4" presStyleCnt="0"/>
      <dgm:spPr/>
    </dgm:pt>
    <dgm:pt modelId="{9F6F2D76-D193-4AC6-83C4-7A307C7A56CF}" type="pres">
      <dgm:prSet presAssocID="{A3567D69-092C-4EC4-944E-2AE2810D0A36}" presName="hierChild5" presStyleCnt="0"/>
      <dgm:spPr/>
    </dgm:pt>
    <dgm:pt modelId="{6CE9462C-F819-430B-9195-30E8B6AB94E6}" type="pres">
      <dgm:prSet presAssocID="{EBA9F83D-B09A-4F40-8FEB-C5CD014C7961}" presName="Name37" presStyleLbl="parChTrans1D3" presStyleIdx="3" presStyleCnt="4"/>
      <dgm:spPr/>
    </dgm:pt>
    <dgm:pt modelId="{03C08C52-5DE2-4B0F-A5B1-394E51EC957B}" type="pres">
      <dgm:prSet presAssocID="{052D2D92-FC0C-4199-9225-48C4C6F59DF3}" presName="hierRoot2" presStyleCnt="0">
        <dgm:presLayoutVars>
          <dgm:hierBranch val="init"/>
        </dgm:presLayoutVars>
      </dgm:prSet>
      <dgm:spPr/>
    </dgm:pt>
    <dgm:pt modelId="{B2513672-1B25-401A-B95E-9746C56994DB}" type="pres">
      <dgm:prSet presAssocID="{052D2D92-FC0C-4199-9225-48C4C6F59DF3}" presName="rootComposite" presStyleCnt="0"/>
      <dgm:spPr/>
    </dgm:pt>
    <dgm:pt modelId="{AD4398F1-22BA-49AE-A6B6-FADCC041796D}" type="pres">
      <dgm:prSet presAssocID="{052D2D92-FC0C-4199-9225-48C4C6F59DF3}" presName="rootText" presStyleLbl="node1" presStyleIdx="4" presStyleCnt="9">
        <dgm:presLayoutVars>
          <dgm:chMax/>
          <dgm:chPref val="3"/>
        </dgm:presLayoutVars>
      </dgm:prSet>
      <dgm:spPr/>
    </dgm:pt>
    <dgm:pt modelId="{DF52F929-7223-4730-9182-9C2293F89541}" type="pres">
      <dgm:prSet presAssocID="{052D2D92-FC0C-4199-9225-48C4C6F59DF3}" presName="titleText2" presStyleLbl="fgAcc1" presStyleIdx="4" presStyleCnt="9">
        <dgm:presLayoutVars>
          <dgm:chMax val="0"/>
          <dgm:chPref val="0"/>
        </dgm:presLayoutVars>
      </dgm:prSet>
      <dgm:spPr/>
    </dgm:pt>
    <dgm:pt modelId="{76CEA52B-2237-448E-8456-111D3E0414D0}" type="pres">
      <dgm:prSet presAssocID="{052D2D92-FC0C-4199-9225-48C4C6F59DF3}" presName="rootConnector" presStyleLbl="node3" presStyleIdx="0" presStyleCnt="0"/>
      <dgm:spPr/>
    </dgm:pt>
    <dgm:pt modelId="{DAD51E5E-0E9A-4B73-B5BB-DA6D803BE3CD}" type="pres">
      <dgm:prSet presAssocID="{052D2D92-FC0C-4199-9225-48C4C6F59DF3}" presName="hierChild4" presStyleCnt="0"/>
      <dgm:spPr/>
    </dgm:pt>
    <dgm:pt modelId="{13D5D058-1F8D-4838-A154-20A0842F0525}" type="pres">
      <dgm:prSet presAssocID="{0A9969D3-D8B4-4970-926D-30CEBDFBC376}" presName="Name37" presStyleLbl="parChTrans1D4" presStyleIdx="0" presStyleCnt="3"/>
      <dgm:spPr/>
    </dgm:pt>
    <dgm:pt modelId="{C68D95EA-BE57-47AE-BA76-C4A153359C08}" type="pres">
      <dgm:prSet presAssocID="{8166C339-9895-4168-A8D8-4401E82387C4}" presName="hierRoot2" presStyleCnt="0">
        <dgm:presLayoutVars>
          <dgm:hierBranch val="init"/>
        </dgm:presLayoutVars>
      </dgm:prSet>
      <dgm:spPr/>
    </dgm:pt>
    <dgm:pt modelId="{68DC0830-1771-4C7F-A36A-CBE92AF5EBB5}" type="pres">
      <dgm:prSet presAssocID="{8166C339-9895-4168-A8D8-4401E82387C4}" presName="rootComposite" presStyleCnt="0"/>
      <dgm:spPr/>
    </dgm:pt>
    <dgm:pt modelId="{542B87F9-7167-437C-A19D-91CC90C1DEFB}" type="pres">
      <dgm:prSet presAssocID="{8166C339-9895-4168-A8D8-4401E82387C4}" presName="rootText" presStyleLbl="node1" presStyleIdx="5" presStyleCnt="9">
        <dgm:presLayoutVars>
          <dgm:chMax/>
          <dgm:chPref val="3"/>
        </dgm:presLayoutVars>
      </dgm:prSet>
      <dgm:spPr/>
    </dgm:pt>
    <dgm:pt modelId="{8DAB2E47-E475-4ABA-88C8-9CC298ADDA66}" type="pres">
      <dgm:prSet presAssocID="{8166C339-9895-4168-A8D8-4401E82387C4}" presName="titleText2" presStyleLbl="fgAcc1" presStyleIdx="5" presStyleCnt="9">
        <dgm:presLayoutVars>
          <dgm:chMax val="0"/>
          <dgm:chPref val="0"/>
        </dgm:presLayoutVars>
      </dgm:prSet>
      <dgm:spPr/>
    </dgm:pt>
    <dgm:pt modelId="{70F4FFAA-CA0E-438E-A5C1-B34560B831CA}" type="pres">
      <dgm:prSet presAssocID="{8166C339-9895-4168-A8D8-4401E82387C4}" presName="rootConnector" presStyleLbl="node4" presStyleIdx="0" presStyleCnt="0"/>
      <dgm:spPr/>
    </dgm:pt>
    <dgm:pt modelId="{082E4482-7FC2-4C8E-A7AD-B95253133CC9}" type="pres">
      <dgm:prSet presAssocID="{8166C339-9895-4168-A8D8-4401E82387C4}" presName="hierChild4" presStyleCnt="0"/>
      <dgm:spPr/>
    </dgm:pt>
    <dgm:pt modelId="{960682EE-E86B-4E34-BB06-A2C0F1CEBD0A}" type="pres">
      <dgm:prSet presAssocID="{8166C339-9895-4168-A8D8-4401E82387C4}" presName="hierChild5" presStyleCnt="0"/>
      <dgm:spPr/>
    </dgm:pt>
    <dgm:pt modelId="{C5919FCC-628B-470D-9935-347A5AEC7A33}" type="pres">
      <dgm:prSet presAssocID="{E8CD27B7-B12F-4FF8-ADDC-A988316C3EC5}" presName="Name37" presStyleLbl="parChTrans1D4" presStyleIdx="1" presStyleCnt="3"/>
      <dgm:spPr/>
    </dgm:pt>
    <dgm:pt modelId="{35155B65-A3D3-467C-A4AA-1344B930F058}" type="pres">
      <dgm:prSet presAssocID="{6444A02E-29C6-46EF-BFDC-0180E776897D}" presName="hierRoot2" presStyleCnt="0">
        <dgm:presLayoutVars>
          <dgm:hierBranch val="init"/>
        </dgm:presLayoutVars>
      </dgm:prSet>
      <dgm:spPr/>
    </dgm:pt>
    <dgm:pt modelId="{B1DF31C4-1DD8-4728-92A2-D35CCD3E05AD}" type="pres">
      <dgm:prSet presAssocID="{6444A02E-29C6-46EF-BFDC-0180E776897D}" presName="rootComposite" presStyleCnt="0"/>
      <dgm:spPr/>
    </dgm:pt>
    <dgm:pt modelId="{024508AA-3248-4846-8F9B-A876F42F4C92}" type="pres">
      <dgm:prSet presAssocID="{6444A02E-29C6-46EF-BFDC-0180E776897D}" presName="rootText" presStyleLbl="node1" presStyleIdx="6" presStyleCnt="9">
        <dgm:presLayoutVars>
          <dgm:chMax/>
          <dgm:chPref val="3"/>
        </dgm:presLayoutVars>
      </dgm:prSet>
      <dgm:spPr/>
    </dgm:pt>
    <dgm:pt modelId="{E9B3CB19-0074-45F8-96DC-CE174A019CA9}" type="pres">
      <dgm:prSet presAssocID="{6444A02E-29C6-46EF-BFDC-0180E776897D}" presName="titleText2" presStyleLbl="fgAcc1" presStyleIdx="6" presStyleCnt="9">
        <dgm:presLayoutVars>
          <dgm:chMax val="0"/>
          <dgm:chPref val="0"/>
        </dgm:presLayoutVars>
      </dgm:prSet>
      <dgm:spPr/>
    </dgm:pt>
    <dgm:pt modelId="{4AD5F74A-0F6F-441C-966F-E9E8A07FA195}" type="pres">
      <dgm:prSet presAssocID="{6444A02E-29C6-46EF-BFDC-0180E776897D}" presName="rootConnector" presStyleLbl="node4" presStyleIdx="0" presStyleCnt="0"/>
      <dgm:spPr/>
    </dgm:pt>
    <dgm:pt modelId="{A541A37C-93F2-4432-999A-B7F179D3833B}" type="pres">
      <dgm:prSet presAssocID="{6444A02E-29C6-46EF-BFDC-0180E776897D}" presName="hierChild4" presStyleCnt="0"/>
      <dgm:spPr/>
    </dgm:pt>
    <dgm:pt modelId="{F1498A37-65CD-457B-B002-1439C49198E4}" type="pres">
      <dgm:prSet presAssocID="{6444A02E-29C6-46EF-BFDC-0180E776897D}" presName="hierChild5" presStyleCnt="0"/>
      <dgm:spPr/>
    </dgm:pt>
    <dgm:pt modelId="{A7746896-C589-419F-90A2-CA9F58B9F948}" type="pres">
      <dgm:prSet presAssocID="{59327E6D-7702-4125-8D5D-4C6801275000}" presName="Name37" presStyleLbl="parChTrans1D4" presStyleIdx="2" presStyleCnt="3"/>
      <dgm:spPr/>
    </dgm:pt>
    <dgm:pt modelId="{F647220C-C610-4758-AE22-62DC157A13F2}" type="pres">
      <dgm:prSet presAssocID="{8DCFC615-9E51-458F-A16D-F18840596E25}" presName="hierRoot2" presStyleCnt="0">
        <dgm:presLayoutVars>
          <dgm:hierBranch val="init"/>
        </dgm:presLayoutVars>
      </dgm:prSet>
      <dgm:spPr/>
    </dgm:pt>
    <dgm:pt modelId="{F9554217-4754-4F82-91CC-4274E1812AB7}" type="pres">
      <dgm:prSet presAssocID="{8DCFC615-9E51-458F-A16D-F18840596E25}" presName="rootComposite" presStyleCnt="0"/>
      <dgm:spPr/>
    </dgm:pt>
    <dgm:pt modelId="{EFCBC9D2-5F90-4558-A68A-318E361AB9BA}" type="pres">
      <dgm:prSet presAssocID="{8DCFC615-9E51-458F-A16D-F18840596E25}" presName="rootText" presStyleLbl="node1" presStyleIdx="7" presStyleCnt="9">
        <dgm:presLayoutVars>
          <dgm:chMax/>
          <dgm:chPref val="3"/>
        </dgm:presLayoutVars>
      </dgm:prSet>
      <dgm:spPr/>
    </dgm:pt>
    <dgm:pt modelId="{38ED4EFA-4093-4BD8-9E3E-B461E42F2ACE}" type="pres">
      <dgm:prSet presAssocID="{8DCFC615-9E51-458F-A16D-F18840596E25}" presName="titleText2" presStyleLbl="fgAcc1" presStyleIdx="7" presStyleCnt="9">
        <dgm:presLayoutVars>
          <dgm:chMax val="0"/>
          <dgm:chPref val="0"/>
        </dgm:presLayoutVars>
      </dgm:prSet>
      <dgm:spPr/>
    </dgm:pt>
    <dgm:pt modelId="{8DF02F20-5FE7-426D-9504-9CC4A8499AE9}" type="pres">
      <dgm:prSet presAssocID="{8DCFC615-9E51-458F-A16D-F18840596E25}" presName="rootConnector" presStyleLbl="node4" presStyleIdx="0" presStyleCnt="0"/>
      <dgm:spPr/>
    </dgm:pt>
    <dgm:pt modelId="{5223E3E8-754A-4BC6-9128-1401CD445710}" type="pres">
      <dgm:prSet presAssocID="{8DCFC615-9E51-458F-A16D-F18840596E25}" presName="hierChild4" presStyleCnt="0"/>
      <dgm:spPr/>
    </dgm:pt>
    <dgm:pt modelId="{E88C313B-29A1-4925-A62B-6282A734FCFF}" type="pres">
      <dgm:prSet presAssocID="{8DCFC615-9E51-458F-A16D-F18840596E25}" presName="hierChild5" presStyleCnt="0"/>
      <dgm:spPr/>
    </dgm:pt>
    <dgm:pt modelId="{C0299C07-96E1-4B8F-A38A-BD128CEF9175}" type="pres">
      <dgm:prSet presAssocID="{052D2D92-FC0C-4199-9225-48C4C6F59DF3}" presName="hierChild5" presStyleCnt="0"/>
      <dgm:spPr/>
    </dgm:pt>
    <dgm:pt modelId="{8CAADADC-9A16-4359-9E4D-2C606A7B2706}" type="pres">
      <dgm:prSet presAssocID="{63AD4555-FACC-4BB4-8EDB-ED76DD3339FE}" presName="hierChild5" presStyleCnt="0"/>
      <dgm:spPr/>
    </dgm:pt>
    <dgm:pt modelId="{1C29EB94-BED8-4520-BF8A-B8F22F8DADD5}" type="pres">
      <dgm:prSet presAssocID="{665F3EA3-EAE0-415F-ACBA-0F7D91050AC6}" presName="Name37" presStyleLbl="parChTrans1D2" presStyleIdx="1" presStyleCnt="3"/>
      <dgm:spPr/>
    </dgm:pt>
    <dgm:pt modelId="{85907867-1F7E-44DF-BF7B-DD1116E8D7FE}" type="pres">
      <dgm:prSet presAssocID="{3DF0887E-3147-48AE-B138-1C962455F126}" presName="hierRoot2" presStyleCnt="0">
        <dgm:presLayoutVars>
          <dgm:hierBranch val="init"/>
        </dgm:presLayoutVars>
      </dgm:prSet>
      <dgm:spPr/>
    </dgm:pt>
    <dgm:pt modelId="{14891B85-E4CC-4E24-9FB4-93C5BC9290E6}" type="pres">
      <dgm:prSet presAssocID="{3DF0887E-3147-48AE-B138-1C962455F126}" presName="rootComposite" presStyleCnt="0"/>
      <dgm:spPr/>
    </dgm:pt>
    <dgm:pt modelId="{32256642-3220-41C7-B926-BB0B0A1AD629}" type="pres">
      <dgm:prSet presAssocID="{3DF0887E-3147-48AE-B138-1C962455F126}" presName="rootText" presStyleLbl="node1" presStyleIdx="8" presStyleCnt="9">
        <dgm:presLayoutVars>
          <dgm:chMax/>
          <dgm:chPref val="3"/>
        </dgm:presLayoutVars>
      </dgm:prSet>
      <dgm:spPr/>
    </dgm:pt>
    <dgm:pt modelId="{9F9ADE23-A239-475F-B209-989030B293BB}" type="pres">
      <dgm:prSet presAssocID="{3DF0887E-3147-48AE-B138-1C962455F126}" presName="titleText2" presStyleLbl="fgAcc1" presStyleIdx="8" presStyleCnt="9">
        <dgm:presLayoutVars>
          <dgm:chMax val="0"/>
          <dgm:chPref val="0"/>
        </dgm:presLayoutVars>
      </dgm:prSet>
      <dgm:spPr/>
    </dgm:pt>
    <dgm:pt modelId="{A1F35FCA-FD7F-434F-A4D8-9DC4E075E804}" type="pres">
      <dgm:prSet presAssocID="{3DF0887E-3147-48AE-B138-1C962455F126}" presName="rootConnector" presStyleLbl="node2" presStyleIdx="0" presStyleCnt="0"/>
      <dgm:spPr/>
    </dgm:pt>
    <dgm:pt modelId="{EC537F93-D4E2-46B8-A682-DBFB752A51D0}" type="pres">
      <dgm:prSet presAssocID="{3DF0887E-3147-48AE-B138-1C962455F126}" presName="hierChild4" presStyleCnt="0"/>
      <dgm:spPr/>
    </dgm:pt>
    <dgm:pt modelId="{F4159EF6-047E-4B7A-B595-69444423C47F}" type="pres">
      <dgm:prSet presAssocID="{3DF0887E-3147-48AE-B138-1C962455F126}" presName="hierChild5" presStyleCnt="0"/>
      <dgm:spPr/>
    </dgm:pt>
    <dgm:pt modelId="{B99BE8DB-C480-470D-A85F-326C8AB4E824}" type="pres">
      <dgm:prSet presAssocID="{A2142652-08B2-4B40-9CAA-3C7B268C4DA7}" presName="hierChild3" presStyleCnt="0"/>
      <dgm:spPr/>
    </dgm:pt>
    <dgm:pt modelId="{725FF8D5-C2DC-4380-BA04-1D30C17DB132}" type="pres">
      <dgm:prSet presAssocID="{0E6E2898-3B9C-458A-BD1C-9557B37536B6}" presName="Name96" presStyleLbl="parChTrans1D2" presStyleIdx="2" presStyleCnt="3"/>
      <dgm:spPr/>
    </dgm:pt>
    <dgm:pt modelId="{A8293276-D1A3-4995-B504-C0ED0584F403}" type="pres">
      <dgm:prSet presAssocID="{4CEDB0C2-E003-4FB5-B5FC-F3F4F69CFCB5}" presName="hierRoot3" presStyleCnt="0">
        <dgm:presLayoutVars>
          <dgm:hierBranch val="init"/>
        </dgm:presLayoutVars>
      </dgm:prSet>
      <dgm:spPr/>
    </dgm:pt>
    <dgm:pt modelId="{E1D8A462-EDBB-4F3B-9182-719DE3EE4E87}" type="pres">
      <dgm:prSet presAssocID="{4CEDB0C2-E003-4FB5-B5FC-F3F4F69CFCB5}" presName="rootComposite3" presStyleCnt="0"/>
      <dgm:spPr/>
    </dgm:pt>
    <dgm:pt modelId="{51F5BA7D-9AB7-495F-A731-B5436B6185A9}" type="pres">
      <dgm:prSet presAssocID="{4CEDB0C2-E003-4FB5-B5FC-F3F4F69CFCB5}" presName="rootText3" presStyleLbl="asst1" presStyleIdx="0" presStyleCnt="1">
        <dgm:presLayoutVars>
          <dgm:chPref val="3"/>
        </dgm:presLayoutVars>
      </dgm:prSet>
      <dgm:spPr/>
    </dgm:pt>
    <dgm:pt modelId="{FA7EF51A-619C-4FE7-898F-A4D952A9CA46}" type="pres">
      <dgm:prSet presAssocID="{4CEDB0C2-E003-4FB5-B5FC-F3F4F69CFCB5}" presName="titleText3" presStyleLbl="fgAcc2" presStyleIdx="0" presStyleCnt="1">
        <dgm:presLayoutVars>
          <dgm:chMax val="0"/>
          <dgm:chPref val="0"/>
        </dgm:presLayoutVars>
      </dgm:prSet>
      <dgm:spPr/>
    </dgm:pt>
    <dgm:pt modelId="{BEFD5B48-5C5A-4B98-BDBC-ADA3FF40DD2B}" type="pres">
      <dgm:prSet presAssocID="{4CEDB0C2-E003-4FB5-B5FC-F3F4F69CFCB5}" presName="rootConnector3" presStyleLbl="asst1" presStyleIdx="0" presStyleCnt="1"/>
      <dgm:spPr/>
    </dgm:pt>
    <dgm:pt modelId="{800B0324-853A-467F-A16C-B88E74C89E92}" type="pres">
      <dgm:prSet presAssocID="{4CEDB0C2-E003-4FB5-B5FC-F3F4F69CFCB5}" presName="hierChild6" presStyleCnt="0"/>
      <dgm:spPr/>
    </dgm:pt>
    <dgm:pt modelId="{B0EE9BB0-E778-4C85-BE9B-FFFF29F86A08}" type="pres">
      <dgm:prSet presAssocID="{4CEDB0C2-E003-4FB5-B5FC-F3F4F69CFCB5}" presName="hierChild7" presStyleCnt="0"/>
      <dgm:spPr/>
    </dgm:pt>
  </dgm:ptLst>
  <dgm:cxnLst>
    <dgm:cxn modelId="{921B0D02-333F-4CBB-A4F7-42C33E26E854}" type="presOf" srcId="{CA8B8E00-BE23-4187-AC22-97CCA3458A49}" destId="{FA7EF51A-619C-4FE7-898F-A4D952A9CA46}" srcOrd="0" destOrd="0" presId="urn:microsoft.com/office/officeart/2008/layout/NameandTitleOrganizationalChart"/>
    <dgm:cxn modelId="{FE0E2707-03C4-42E7-9292-E76E73F99A01}" type="presOf" srcId="{3DF0887E-3147-48AE-B138-1C962455F126}" destId="{A1F35FCA-FD7F-434F-A4D8-9DC4E075E804}" srcOrd="1" destOrd="0" presId="urn:microsoft.com/office/officeart/2008/layout/NameandTitleOrganizationalChart"/>
    <dgm:cxn modelId="{2C0E3E09-6487-4A7A-82E5-F109511A5F89}" type="presOf" srcId="{A4C6BE97-8440-419F-8D5E-EF3509F63587}" destId="{9E34660C-E5B6-47A4-B5AF-2A480C2AF38D}" srcOrd="0" destOrd="0" presId="urn:microsoft.com/office/officeart/2008/layout/NameandTitleOrganizationalChart"/>
    <dgm:cxn modelId="{2A355E0A-C044-4753-8CAD-AA4686BF3664}" type="presOf" srcId="{E5274DB9-52EE-42AD-BB4C-FB12370DF45E}" destId="{D75C6171-D10F-4ACC-AFE9-08F64E1F0E2A}" srcOrd="0" destOrd="0" presId="urn:microsoft.com/office/officeart/2008/layout/NameandTitleOrganizationalChart"/>
    <dgm:cxn modelId="{748F7F0A-807B-4EFA-90CA-6A11105A4389}" type="presOf" srcId="{63AD4555-FACC-4BB4-8EDB-ED76DD3339FE}" destId="{62A1856E-77D8-49D6-80B9-BEB0A1F7A4AE}" srcOrd="1" destOrd="0" presId="urn:microsoft.com/office/officeart/2008/layout/NameandTitleOrganizationalChart"/>
    <dgm:cxn modelId="{096A830A-61BF-4180-9D0A-5691F8340D06}" srcId="{A2142652-08B2-4B40-9CAA-3C7B268C4DA7}" destId="{4CEDB0C2-E003-4FB5-B5FC-F3F4F69CFCB5}" srcOrd="0" destOrd="0" parTransId="{0E6E2898-3B9C-458A-BD1C-9557B37536B6}" sibTransId="{CA8B8E00-BE23-4187-AC22-97CCA3458A49}"/>
    <dgm:cxn modelId="{C2F6AB0B-9724-45B0-AE66-72A752A6EEDD}" srcId="{63AD4555-FACC-4BB4-8EDB-ED76DD3339FE}" destId="{052D2D92-FC0C-4199-9225-48C4C6F59DF3}" srcOrd="3" destOrd="0" parTransId="{EBA9F83D-B09A-4F40-8FEB-C5CD014C7961}" sibTransId="{C90BE138-1B3D-4CD6-8E44-9F3A608E8698}"/>
    <dgm:cxn modelId="{6B8B6512-2872-4E86-A75D-ADCD73FA30D8}" type="presOf" srcId="{D254E1D1-71F9-417F-85F5-596D2BA1F563}" destId="{38ED4EFA-4093-4BD8-9E3E-B461E42F2ACE}" srcOrd="0" destOrd="0" presId="urn:microsoft.com/office/officeart/2008/layout/NameandTitleOrganizationalChart"/>
    <dgm:cxn modelId="{C010F516-42F5-4FA6-B171-438DF37FFEA7}" type="presOf" srcId="{A4C6BE97-8440-419F-8D5E-EF3509F63587}" destId="{94B0BECF-0105-4D1F-9BE4-D9F9E9399354}" srcOrd="1" destOrd="0" presId="urn:microsoft.com/office/officeart/2008/layout/NameandTitleOrganizationalChart"/>
    <dgm:cxn modelId="{6086AF1E-627C-41BA-9000-3CDE361F7E12}" srcId="{63AD4555-FACC-4BB4-8EDB-ED76DD3339FE}" destId="{5AFC6DA1-80C1-4D7F-9747-15A283440A8B}" srcOrd="0" destOrd="0" parTransId="{E2004294-EC18-494A-8240-2105523AEC62}" sibTransId="{9F43F2C4-426B-4EDE-A41D-EB2D36B65CF2}"/>
    <dgm:cxn modelId="{B3E20F24-BECD-4A4F-B530-E2A758E8F837}" type="presOf" srcId="{6444A02E-29C6-46EF-BFDC-0180E776897D}" destId="{024508AA-3248-4846-8F9B-A876F42F4C92}" srcOrd="0" destOrd="0" presId="urn:microsoft.com/office/officeart/2008/layout/NameandTitleOrganizationalChart"/>
    <dgm:cxn modelId="{B04A5528-D500-46DE-84D1-43C720389486}" type="presOf" srcId="{59327E6D-7702-4125-8D5D-4C6801275000}" destId="{A7746896-C589-419F-90A2-CA9F58B9F948}" srcOrd="0" destOrd="0" presId="urn:microsoft.com/office/officeart/2008/layout/NameandTitleOrganizationalChart"/>
    <dgm:cxn modelId="{2C795D2D-64A9-403A-8A0C-BA6B6E218670}" type="presOf" srcId="{29E44B56-8EB3-406B-B426-5744DC4A6D43}" destId="{E5B96FAB-83E9-4403-8FFC-47674E7B37EC}" srcOrd="0" destOrd="0" presId="urn:microsoft.com/office/officeart/2008/layout/NameandTitleOrganizationalChart"/>
    <dgm:cxn modelId="{4E70FD30-BDF3-4FFE-8EF3-5C13AC615F2F}" type="presOf" srcId="{665F3EA3-EAE0-415F-ACBA-0F7D91050AC6}" destId="{1C29EB94-BED8-4520-BF8A-B8F22F8DADD5}" srcOrd="0" destOrd="0" presId="urn:microsoft.com/office/officeart/2008/layout/NameandTitleOrganizationalChart"/>
    <dgm:cxn modelId="{23A34137-A309-4721-9D64-3192E0BBAEDC}" type="presOf" srcId="{A3567D69-092C-4EC4-944E-2AE2810D0A36}" destId="{4E4A3D48-A309-4EA6-A652-114BF5A34229}" srcOrd="0" destOrd="0" presId="urn:microsoft.com/office/officeart/2008/layout/NameandTitleOrganizationalChart"/>
    <dgm:cxn modelId="{B585323C-B8F1-452D-8034-81449119E374}" type="presOf" srcId="{8166C339-9895-4168-A8D8-4401E82387C4}" destId="{542B87F9-7167-437C-A19D-91CC90C1DEFB}" srcOrd="0" destOrd="0" presId="urn:microsoft.com/office/officeart/2008/layout/NameandTitleOrganizationalChart"/>
    <dgm:cxn modelId="{E85F973E-590F-49F9-9C93-F71289522426}" srcId="{052D2D92-FC0C-4199-9225-48C4C6F59DF3}" destId="{8DCFC615-9E51-458F-A16D-F18840596E25}" srcOrd="2" destOrd="0" parTransId="{59327E6D-7702-4125-8D5D-4C6801275000}" sibTransId="{D254E1D1-71F9-417F-85F5-596D2BA1F563}"/>
    <dgm:cxn modelId="{1123A53E-E3D7-4A41-AB19-099B1AD06A93}" type="presOf" srcId="{4C13D2DD-AFD9-4765-A008-5A8651D64DEE}" destId="{4289E719-79D7-439E-AB77-A6A95CDFC25B}" srcOrd="0" destOrd="0" presId="urn:microsoft.com/office/officeart/2008/layout/NameandTitleOrganizationalChart"/>
    <dgm:cxn modelId="{EBFB4740-7999-472D-AC6A-8B62615E4664}" type="presOf" srcId="{4CEDB0C2-E003-4FB5-B5FC-F3F4F69CFCB5}" destId="{BEFD5B48-5C5A-4B98-BDBC-ADA3FF40DD2B}" srcOrd="1" destOrd="0" presId="urn:microsoft.com/office/officeart/2008/layout/NameandTitleOrganizationalChart"/>
    <dgm:cxn modelId="{2DB2FB5B-A509-4DF5-B978-02B73C7DCFFE}" type="presOf" srcId="{9A41B563-50C6-4561-B0FF-8AFBFAA6745A}" destId="{E9B3CB19-0074-45F8-96DC-CE174A019CA9}" srcOrd="0" destOrd="0" presId="urn:microsoft.com/office/officeart/2008/layout/NameandTitleOrganizationalChart"/>
    <dgm:cxn modelId="{258C855C-64BE-421C-9558-2DEFAE6B4B34}" type="presOf" srcId="{080EC449-ABFE-47B0-AE81-F0C82924ECCB}" destId="{F41DC1DC-D2AC-45DC-ABAA-1411333C046D}" srcOrd="0" destOrd="0" presId="urn:microsoft.com/office/officeart/2008/layout/NameandTitleOrganizationalChart"/>
    <dgm:cxn modelId="{8DD50246-A3F8-4C8E-941E-FAF38CF01051}" type="presOf" srcId="{52729628-7649-46B7-8656-5E2B77D223BF}" destId="{B1124B31-FF07-4405-97BE-DE521D2B7701}" srcOrd="0" destOrd="0" presId="urn:microsoft.com/office/officeart/2008/layout/NameandTitleOrganizationalChart"/>
    <dgm:cxn modelId="{03CBDF66-4B66-4DEC-B524-212E71AD6764}" type="presOf" srcId="{0A9969D3-D8B4-4970-926D-30CEBDFBC376}" destId="{13D5D058-1F8D-4838-A154-20A0842F0525}" srcOrd="0" destOrd="0" presId="urn:microsoft.com/office/officeart/2008/layout/NameandTitleOrganizationalChart"/>
    <dgm:cxn modelId="{3D15C447-89D5-4941-9E09-1021CA98A68F}" srcId="{A2142652-08B2-4B40-9CAA-3C7B268C4DA7}" destId="{63AD4555-FACC-4BB4-8EDB-ED76DD3339FE}" srcOrd="1" destOrd="0" parTransId="{E970A7F2-1679-4226-9F5D-A49B352601C5}" sibTransId="{4C13D2DD-AFD9-4765-A008-5A8651D64DEE}"/>
    <dgm:cxn modelId="{8757FC68-66A1-49D5-BC30-3678EA181C07}" type="presOf" srcId="{A3567D69-092C-4EC4-944E-2AE2810D0A36}" destId="{CEB1036A-6E8A-4BF8-ADD9-FA64D6917022}" srcOrd="1" destOrd="0" presId="urn:microsoft.com/office/officeart/2008/layout/NameandTitleOrganizationalChart"/>
    <dgm:cxn modelId="{28F45269-10E6-4542-BFC5-7FBC57A6ABC5}" type="presOf" srcId="{5AFC6DA1-80C1-4D7F-9747-15A283440A8B}" destId="{8F362A2C-D2E5-4035-8789-C2A2F77A150E}" srcOrd="1" destOrd="0" presId="urn:microsoft.com/office/officeart/2008/layout/NameandTitleOrganizationalChart"/>
    <dgm:cxn modelId="{8806F64A-C61B-4DC4-8E7A-73C90C2FFDA4}" srcId="{63AD4555-FACC-4BB4-8EDB-ED76DD3339FE}" destId="{A4C6BE97-8440-419F-8D5E-EF3509F63587}" srcOrd="1" destOrd="0" parTransId="{080EC449-ABFE-47B0-AE81-F0C82924ECCB}" sibTransId="{E5274DB9-52EE-42AD-BB4C-FB12370DF45E}"/>
    <dgm:cxn modelId="{8266924C-EC46-413D-86A0-BB1D9DA103D0}" type="presOf" srcId="{E2004294-EC18-494A-8240-2105523AEC62}" destId="{D2580EB5-25CA-49E2-9517-A6817BB1D7AA}" srcOrd="0" destOrd="0" presId="urn:microsoft.com/office/officeart/2008/layout/NameandTitleOrganizationalChart"/>
    <dgm:cxn modelId="{175AE36D-D18B-445E-9B1C-FC977858FD51}" srcId="{052D2D92-FC0C-4199-9225-48C4C6F59DF3}" destId="{8166C339-9895-4168-A8D8-4401E82387C4}" srcOrd="0" destOrd="0" parTransId="{0A9969D3-D8B4-4970-926D-30CEBDFBC376}" sibTransId="{3835C23F-8DF3-4CB6-94EC-A4B1AE2A84A1}"/>
    <dgm:cxn modelId="{CADC3670-9101-4C83-A8BC-68768E67C52F}" type="presOf" srcId="{63AD4555-FACC-4BB4-8EDB-ED76DD3339FE}" destId="{F032093B-D752-47A2-9699-ECCBA44C9A10}" srcOrd="0" destOrd="0" presId="urn:microsoft.com/office/officeart/2008/layout/NameandTitleOrganizationalChart"/>
    <dgm:cxn modelId="{12009F73-0253-44C4-9BAD-7D78260FF59C}" type="presOf" srcId="{E970A7F2-1679-4226-9F5D-A49B352601C5}" destId="{45D3D245-CAF9-4966-9DBA-A2BE1733DAFA}" srcOrd="0" destOrd="0" presId="urn:microsoft.com/office/officeart/2008/layout/NameandTitleOrganizationalChart"/>
    <dgm:cxn modelId="{0D561F76-5E76-44DB-8656-B9ED0826BE66}" type="presOf" srcId="{8166C339-9895-4168-A8D8-4401E82387C4}" destId="{70F4FFAA-CA0E-438E-A5C1-B34560B831CA}" srcOrd="1" destOrd="0" presId="urn:microsoft.com/office/officeart/2008/layout/NameandTitleOrganizationalChart"/>
    <dgm:cxn modelId="{81259080-4DAD-488E-AB40-1448629B2AA2}" type="presOf" srcId="{C90BE138-1B3D-4CD6-8E44-9F3A608E8698}" destId="{DF52F929-7223-4730-9182-9C2293F89541}" srcOrd="0" destOrd="0" presId="urn:microsoft.com/office/officeart/2008/layout/NameandTitleOrganizationalChart"/>
    <dgm:cxn modelId="{951E4C81-8E67-42F6-B56D-7F9FECE5D46C}" type="presOf" srcId="{A2142652-08B2-4B40-9CAA-3C7B268C4DA7}" destId="{4604B919-5B94-453A-B803-029484E5A23A}" srcOrd="1" destOrd="0" presId="urn:microsoft.com/office/officeart/2008/layout/NameandTitleOrganizationalChart"/>
    <dgm:cxn modelId="{503BD881-2AEC-4A97-8B22-BF656C39B29A}" srcId="{052D2D92-FC0C-4199-9225-48C4C6F59DF3}" destId="{6444A02E-29C6-46EF-BFDC-0180E776897D}" srcOrd="1" destOrd="0" parTransId="{E8CD27B7-B12F-4FF8-ADDC-A988316C3EC5}" sibTransId="{9A41B563-50C6-4561-B0FF-8AFBFAA6745A}"/>
    <dgm:cxn modelId="{D6A36C82-15CB-45A0-B4C4-21BD248F4E55}" type="presOf" srcId="{9F43F2C4-426B-4EDE-A41D-EB2D36B65CF2}" destId="{ECD0D60D-63E9-4DE4-B510-93F875584466}" srcOrd="0" destOrd="0" presId="urn:microsoft.com/office/officeart/2008/layout/NameandTitleOrganizationalChart"/>
    <dgm:cxn modelId="{48D6EE8B-4378-46E2-9F82-F74BA57F1538}" type="presOf" srcId="{052D2D92-FC0C-4199-9225-48C4C6F59DF3}" destId="{AD4398F1-22BA-49AE-A6B6-FADCC041796D}" srcOrd="0" destOrd="0" presId="urn:microsoft.com/office/officeart/2008/layout/NameandTitleOrganizationalChart"/>
    <dgm:cxn modelId="{F7B7668E-9290-4832-89AA-3DBE68A1F9ED}" type="presOf" srcId="{3DF0887E-3147-48AE-B138-1C962455F126}" destId="{32256642-3220-41C7-B926-BB0B0A1AD629}" srcOrd="0" destOrd="0" presId="urn:microsoft.com/office/officeart/2008/layout/NameandTitleOrganizationalChart"/>
    <dgm:cxn modelId="{A0C2768F-B20C-40B7-8124-D0A6706731F6}" type="presOf" srcId="{6444A02E-29C6-46EF-BFDC-0180E776897D}" destId="{4AD5F74A-0F6F-441C-966F-E9E8A07FA195}" srcOrd="1" destOrd="0" presId="urn:microsoft.com/office/officeart/2008/layout/NameandTitleOrganizationalChart"/>
    <dgm:cxn modelId="{9016E08F-AEAE-48F3-8715-938679EEF976}" type="presOf" srcId="{0E6E2898-3B9C-458A-BD1C-9557B37536B6}" destId="{725FF8D5-C2DC-4380-BA04-1D30C17DB132}" srcOrd="0" destOrd="0" presId="urn:microsoft.com/office/officeart/2008/layout/NameandTitleOrganizationalChart"/>
    <dgm:cxn modelId="{53009495-C721-4764-BA93-FA7CB11E0A22}" type="presOf" srcId="{A2142652-08B2-4B40-9CAA-3C7B268C4DA7}" destId="{AF936A86-A29B-474B-8FFB-EB783CDFC6C8}" srcOrd="0" destOrd="0" presId="urn:microsoft.com/office/officeart/2008/layout/NameandTitleOrganizationalChart"/>
    <dgm:cxn modelId="{1EA5B59A-A0A1-4345-A72F-ED585B0D50B4}" type="presOf" srcId="{052D2D92-FC0C-4199-9225-48C4C6F59DF3}" destId="{76CEA52B-2237-448E-8456-111D3E0414D0}" srcOrd="1" destOrd="0" presId="urn:microsoft.com/office/officeart/2008/layout/NameandTitleOrganizationalChart"/>
    <dgm:cxn modelId="{7847F3A0-F947-4FFE-9C8A-28342203080B}" type="presOf" srcId="{4CEDB0C2-E003-4FB5-B5FC-F3F4F69CFCB5}" destId="{51F5BA7D-9AB7-495F-A731-B5436B6185A9}" srcOrd="0" destOrd="0" presId="urn:microsoft.com/office/officeart/2008/layout/NameandTitleOrganizationalChart"/>
    <dgm:cxn modelId="{2E4FBBA1-1AC8-4DDE-8C1F-04E67649D20D}" srcId="{63AD4555-FACC-4BB4-8EDB-ED76DD3339FE}" destId="{A3567D69-092C-4EC4-944E-2AE2810D0A36}" srcOrd="2" destOrd="0" parTransId="{29E44B56-8EB3-406B-B426-5744DC4A6D43}" sibTransId="{71183BF6-07B1-4E71-B9DC-78E17C23FCF0}"/>
    <dgm:cxn modelId="{DEB82AA7-777C-4951-B296-64867BE20A72}" srcId="{52729628-7649-46B7-8656-5E2B77D223BF}" destId="{A2142652-08B2-4B40-9CAA-3C7B268C4DA7}" srcOrd="0" destOrd="0" parTransId="{328B9CCD-2A0B-4EC3-881B-C8AAE8B5AE4F}" sibTransId="{CD246AC6-FC8C-4A63-A975-A19179B301CE}"/>
    <dgm:cxn modelId="{1599A8B5-804A-4A37-9C97-C22AD2D70B4C}" srcId="{A2142652-08B2-4B40-9CAA-3C7B268C4DA7}" destId="{3DF0887E-3147-48AE-B138-1C962455F126}" srcOrd="2" destOrd="0" parTransId="{665F3EA3-EAE0-415F-ACBA-0F7D91050AC6}" sibTransId="{AC301A40-63A7-4BE4-A1B8-C33081F797FF}"/>
    <dgm:cxn modelId="{B8705BC0-10A1-4501-8D17-A0DC0149022B}" type="presOf" srcId="{E8CD27B7-B12F-4FF8-ADDC-A988316C3EC5}" destId="{C5919FCC-628B-470D-9935-347A5AEC7A33}" srcOrd="0" destOrd="0" presId="urn:microsoft.com/office/officeart/2008/layout/NameandTitleOrganizationalChart"/>
    <dgm:cxn modelId="{064ED8CC-78D4-4EBC-88EB-EB877DDA78F3}" type="presOf" srcId="{8DCFC615-9E51-458F-A16D-F18840596E25}" destId="{8DF02F20-5FE7-426D-9504-9CC4A8499AE9}" srcOrd="1" destOrd="0" presId="urn:microsoft.com/office/officeart/2008/layout/NameandTitleOrganizationalChart"/>
    <dgm:cxn modelId="{037334D7-82AF-4317-9E12-92DA0D20A07E}" type="presOf" srcId="{EBA9F83D-B09A-4F40-8FEB-C5CD014C7961}" destId="{6CE9462C-F819-430B-9195-30E8B6AB94E6}" srcOrd="0" destOrd="0" presId="urn:microsoft.com/office/officeart/2008/layout/NameandTitleOrganizationalChart"/>
    <dgm:cxn modelId="{6FDB72D7-4A7B-4A35-A0CB-7CCB313575DA}" type="presOf" srcId="{5AFC6DA1-80C1-4D7F-9747-15A283440A8B}" destId="{074BBD73-C5D4-466B-9EF7-82B838066B27}" srcOrd="0" destOrd="0" presId="urn:microsoft.com/office/officeart/2008/layout/NameandTitleOrganizationalChart"/>
    <dgm:cxn modelId="{64EF72E1-2721-4C2D-8200-FAF3F071971A}" type="presOf" srcId="{71183BF6-07B1-4E71-B9DC-78E17C23FCF0}" destId="{4C3C8166-5CDF-4902-964A-72F40E4D07BF}" srcOrd="0" destOrd="0" presId="urn:microsoft.com/office/officeart/2008/layout/NameandTitleOrganizationalChart"/>
    <dgm:cxn modelId="{D5155BE9-9F1D-44B4-89AE-34F79BA49B4B}" type="presOf" srcId="{CD246AC6-FC8C-4A63-A975-A19179B301CE}" destId="{29EA67A9-62A9-47A7-8038-01A7DC52D148}" srcOrd="0" destOrd="0" presId="urn:microsoft.com/office/officeart/2008/layout/NameandTitleOrganizationalChart"/>
    <dgm:cxn modelId="{812B73EF-D9E1-49E2-887E-98EC8C2C0235}" type="presOf" srcId="{AC301A40-63A7-4BE4-A1B8-C33081F797FF}" destId="{9F9ADE23-A239-475F-B209-989030B293BB}" srcOrd="0" destOrd="0" presId="urn:microsoft.com/office/officeart/2008/layout/NameandTitleOrganizationalChart"/>
    <dgm:cxn modelId="{6B5B99F2-9D53-4FCD-8292-C7641FFF12BA}" type="presOf" srcId="{8DCFC615-9E51-458F-A16D-F18840596E25}" destId="{EFCBC9D2-5F90-4558-A68A-318E361AB9BA}" srcOrd="0" destOrd="0" presId="urn:microsoft.com/office/officeart/2008/layout/NameandTitleOrganizationalChart"/>
    <dgm:cxn modelId="{AC7AFDFC-7F18-4162-9EAD-3093C3417276}" type="presOf" srcId="{3835C23F-8DF3-4CB6-94EC-A4B1AE2A84A1}" destId="{8DAB2E47-E475-4ABA-88C8-9CC298ADDA66}" srcOrd="0" destOrd="0" presId="urn:microsoft.com/office/officeart/2008/layout/NameandTitleOrganizationalChart"/>
    <dgm:cxn modelId="{03EF003B-5A8C-4DAB-B411-38005897694B}" type="presParOf" srcId="{B1124B31-FF07-4405-97BE-DE521D2B7701}" destId="{FB310A89-9C80-4087-9A6F-B6002E36AD7D}" srcOrd="0" destOrd="0" presId="urn:microsoft.com/office/officeart/2008/layout/NameandTitleOrganizationalChart"/>
    <dgm:cxn modelId="{FC6AAE9A-1305-4A81-9DC7-778ED0710446}" type="presParOf" srcId="{FB310A89-9C80-4087-9A6F-B6002E36AD7D}" destId="{DBDC4A86-5C14-4E66-80AB-12EA64F00D92}" srcOrd="0" destOrd="0" presId="urn:microsoft.com/office/officeart/2008/layout/NameandTitleOrganizationalChart"/>
    <dgm:cxn modelId="{7A7188E3-DCBC-48A3-8418-FD4256C10B08}" type="presParOf" srcId="{DBDC4A86-5C14-4E66-80AB-12EA64F00D92}" destId="{AF936A86-A29B-474B-8FFB-EB783CDFC6C8}" srcOrd="0" destOrd="0" presId="urn:microsoft.com/office/officeart/2008/layout/NameandTitleOrganizationalChart"/>
    <dgm:cxn modelId="{C23F9174-6978-425E-8191-26A4E37486D7}" type="presParOf" srcId="{DBDC4A86-5C14-4E66-80AB-12EA64F00D92}" destId="{29EA67A9-62A9-47A7-8038-01A7DC52D148}" srcOrd="1" destOrd="0" presId="urn:microsoft.com/office/officeart/2008/layout/NameandTitleOrganizationalChart"/>
    <dgm:cxn modelId="{2DAF2B1F-5A25-4CF1-BBCC-C97F8A386D6B}" type="presParOf" srcId="{DBDC4A86-5C14-4E66-80AB-12EA64F00D92}" destId="{4604B919-5B94-453A-B803-029484E5A23A}" srcOrd="2" destOrd="0" presId="urn:microsoft.com/office/officeart/2008/layout/NameandTitleOrganizationalChart"/>
    <dgm:cxn modelId="{22C7A94E-9206-41F3-9F8A-7A46BFB852FD}" type="presParOf" srcId="{FB310A89-9C80-4087-9A6F-B6002E36AD7D}" destId="{52334E77-5372-460B-A11A-0DEA8B9185D8}" srcOrd="1" destOrd="0" presId="urn:microsoft.com/office/officeart/2008/layout/NameandTitleOrganizationalChart"/>
    <dgm:cxn modelId="{62BD3983-5338-40C6-84AE-66FB6B419D3D}" type="presParOf" srcId="{52334E77-5372-460B-A11A-0DEA8B9185D8}" destId="{45D3D245-CAF9-4966-9DBA-A2BE1733DAFA}" srcOrd="0" destOrd="0" presId="urn:microsoft.com/office/officeart/2008/layout/NameandTitleOrganizationalChart"/>
    <dgm:cxn modelId="{A6E13BB9-9E11-4D4E-9BF3-6526B783CF35}" type="presParOf" srcId="{52334E77-5372-460B-A11A-0DEA8B9185D8}" destId="{95C4D986-6D82-446D-8C8C-F6972FC53D61}" srcOrd="1" destOrd="0" presId="urn:microsoft.com/office/officeart/2008/layout/NameandTitleOrganizationalChart"/>
    <dgm:cxn modelId="{94928371-0945-4890-960A-8EF08D9476AD}" type="presParOf" srcId="{95C4D986-6D82-446D-8C8C-F6972FC53D61}" destId="{15A3DD98-998D-4890-8226-AF22E86A55C4}" srcOrd="0" destOrd="0" presId="urn:microsoft.com/office/officeart/2008/layout/NameandTitleOrganizationalChart"/>
    <dgm:cxn modelId="{375F95B0-0142-4C73-B827-3AF7D69558E6}" type="presParOf" srcId="{15A3DD98-998D-4890-8226-AF22E86A55C4}" destId="{F032093B-D752-47A2-9699-ECCBA44C9A10}" srcOrd="0" destOrd="0" presId="urn:microsoft.com/office/officeart/2008/layout/NameandTitleOrganizationalChart"/>
    <dgm:cxn modelId="{8B6659B1-7A11-467A-A3EF-5CC91D4F3ACA}" type="presParOf" srcId="{15A3DD98-998D-4890-8226-AF22E86A55C4}" destId="{4289E719-79D7-439E-AB77-A6A95CDFC25B}" srcOrd="1" destOrd="0" presId="urn:microsoft.com/office/officeart/2008/layout/NameandTitleOrganizationalChart"/>
    <dgm:cxn modelId="{8466FD46-BD33-4CA0-A9EE-BA23F2154B90}" type="presParOf" srcId="{15A3DD98-998D-4890-8226-AF22E86A55C4}" destId="{62A1856E-77D8-49D6-80B9-BEB0A1F7A4AE}" srcOrd="2" destOrd="0" presId="urn:microsoft.com/office/officeart/2008/layout/NameandTitleOrganizationalChart"/>
    <dgm:cxn modelId="{34902EB5-0F0E-4FF0-9B61-04FEC49E11F7}" type="presParOf" srcId="{95C4D986-6D82-446D-8C8C-F6972FC53D61}" destId="{9B5D9596-244E-47C3-B6DC-94B218B4484F}" srcOrd="1" destOrd="0" presId="urn:microsoft.com/office/officeart/2008/layout/NameandTitleOrganizationalChart"/>
    <dgm:cxn modelId="{87FF6749-54F5-4303-B47D-C5213E720046}" type="presParOf" srcId="{9B5D9596-244E-47C3-B6DC-94B218B4484F}" destId="{D2580EB5-25CA-49E2-9517-A6817BB1D7AA}" srcOrd="0" destOrd="0" presId="urn:microsoft.com/office/officeart/2008/layout/NameandTitleOrganizationalChart"/>
    <dgm:cxn modelId="{0BC52CD0-7485-4063-9F4D-1C4F9BD39A69}" type="presParOf" srcId="{9B5D9596-244E-47C3-B6DC-94B218B4484F}" destId="{E459E7BE-1BE3-4C69-B8C4-A4F4DECF6CE2}" srcOrd="1" destOrd="0" presId="urn:microsoft.com/office/officeart/2008/layout/NameandTitleOrganizationalChart"/>
    <dgm:cxn modelId="{8B3A2B63-0A56-411D-A8CE-2930C465B8F2}" type="presParOf" srcId="{E459E7BE-1BE3-4C69-B8C4-A4F4DECF6CE2}" destId="{5C4208C1-4BC4-4CD7-9173-E39A5B1613C7}" srcOrd="0" destOrd="0" presId="urn:microsoft.com/office/officeart/2008/layout/NameandTitleOrganizationalChart"/>
    <dgm:cxn modelId="{F11E27D6-F9F0-4AAD-B394-FC806CFBAF90}" type="presParOf" srcId="{5C4208C1-4BC4-4CD7-9173-E39A5B1613C7}" destId="{074BBD73-C5D4-466B-9EF7-82B838066B27}" srcOrd="0" destOrd="0" presId="urn:microsoft.com/office/officeart/2008/layout/NameandTitleOrganizationalChart"/>
    <dgm:cxn modelId="{8A9D34E4-D227-40F3-83C9-7106DF253651}" type="presParOf" srcId="{5C4208C1-4BC4-4CD7-9173-E39A5B1613C7}" destId="{ECD0D60D-63E9-4DE4-B510-93F875584466}" srcOrd="1" destOrd="0" presId="urn:microsoft.com/office/officeart/2008/layout/NameandTitleOrganizationalChart"/>
    <dgm:cxn modelId="{9AA4184F-E172-4417-9158-409A5D57FD98}" type="presParOf" srcId="{5C4208C1-4BC4-4CD7-9173-E39A5B1613C7}" destId="{8F362A2C-D2E5-4035-8789-C2A2F77A150E}" srcOrd="2" destOrd="0" presId="urn:microsoft.com/office/officeart/2008/layout/NameandTitleOrganizationalChart"/>
    <dgm:cxn modelId="{C93DE841-2968-44F0-A0D2-B0B5EDEB6890}" type="presParOf" srcId="{E459E7BE-1BE3-4C69-B8C4-A4F4DECF6CE2}" destId="{0FE42465-4E7D-4C19-A7C7-82380AF4E33F}" srcOrd="1" destOrd="0" presId="urn:microsoft.com/office/officeart/2008/layout/NameandTitleOrganizationalChart"/>
    <dgm:cxn modelId="{DFAFCAB8-9706-445F-85C8-6F1E9C2B1F27}" type="presParOf" srcId="{E459E7BE-1BE3-4C69-B8C4-A4F4DECF6CE2}" destId="{FA93A8E9-85E4-4089-AFF2-764682ADCEDA}" srcOrd="2" destOrd="0" presId="urn:microsoft.com/office/officeart/2008/layout/NameandTitleOrganizationalChart"/>
    <dgm:cxn modelId="{797E7736-7417-43BE-B971-0214B3CE8002}" type="presParOf" srcId="{9B5D9596-244E-47C3-B6DC-94B218B4484F}" destId="{F41DC1DC-D2AC-45DC-ABAA-1411333C046D}" srcOrd="2" destOrd="0" presId="urn:microsoft.com/office/officeart/2008/layout/NameandTitleOrganizationalChart"/>
    <dgm:cxn modelId="{2FD09381-7389-44DE-8A8E-7B1D6791E5EE}" type="presParOf" srcId="{9B5D9596-244E-47C3-B6DC-94B218B4484F}" destId="{611EB32A-7EF3-43DF-9E7C-D7A183B0054B}" srcOrd="3" destOrd="0" presId="urn:microsoft.com/office/officeart/2008/layout/NameandTitleOrganizationalChart"/>
    <dgm:cxn modelId="{06758571-8807-43F3-B65D-AD13268B82F5}" type="presParOf" srcId="{611EB32A-7EF3-43DF-9E7C-D7A183B0054B}" destId="{106552B4-90ED-42BF-8E57-5BA5431BAB5E}" srcOrd="0" destOrd="0" presId="urn:microsoft.com/office/officeart/2008/layout/NameandTitleOrganizationalChart"/>
    <dgm:cxn modelId="{B0B50C1F-D2E9-463C-99F9-7C940BA46913}" type="presParOf" srcId="{106552B4-90ED-42BF-8E57-5BA5431BAB5E}" destId="{9E34660C-E5B6-47A4-B5AF-2A480C2AF38D}" srcOrd="0" destOrd="0" presId="urn:microsoft.com/office/officeart/2008/layout/NameandTitleOrganizationalChart"/>
    <dgm:cxn modelId="{E508C9C5-91EE-41EA-AC75-44F5ECC9C255}" type="presParOf" srcId="{106552B4-90ED-42BF-8E57-5BA5431BAB5E}" destId="{D75C6171-D10F-4ACC-AFE9-08F64E1F0E2A}" srcOrd="1" destOrd="0" presId="urn:microsoft.com/office/officeart/2008/layout/NameandTitleOrganizationalChart"/>
    <dgm:cxn modelId="{414375D8-059B-438E-8EA1-51BDF4160C22}" type="presParOf" srcId="{106552B4-90ED-42BF-8E57-5BA5431BAB5E}" destId="{94B0BECF-0105-4D1F-9BE4-D9F9E9399354}" srcOrd="2" destOrd="0" presId="urn:microsoft.com/office/officeart/2008/layout/NameandTitleOrganizationalChart"/>
    <dgm:cxn modelId="{EB00942E-1DCC-45E6-B0E1-8B393FDEEE0A}" type="presParOf" srcId="{611EB32A-7EF3-43DF-9E7C-D7A183B0054B}" destId="{A599C78D-6261-4ED3-BF32-6259F98CBF58}" srcOrd="1" destOrd="0" presId="urn:microsoft.com/office/officeart/2008/layout/NameandTitleOrganizationalChart"/>
    <dgm:cxn modelId="{BAA07CF9-2F0A-4972-B4AB-8FDE6872FD37}" type="presParOf" srcId="{611EB32A-7EF3-43DF-9E7C-D7A183B0054B}" destId="{5D0F126D-712A-462B-B7F4-DCC00C3A8862}" srcOrd="2" destOrd="0" presId="urn:microsoft.com/office/officeart/2008/layout/NameandTitleOrganizationalChart"/>
    <dgm:cxn modelId="{7B17B742-7384-4E69-82BA-5E12F6622A6F}" type="presParOf" srcId="{9B5D9596-244E-47C3-B6DC-94B218B4484F}" destId="{E5B96FAB-83E9-4403-8FFC-47674E7B37EC}" srcOrd="4" destOrd="0" presId="urn:microsoft.com/office/officeart/2008/layout/NameandTitleOrganizationalChart"/>
    <dgm:cxn modelId="{D4FF5C0F-A0A7-4950-BB4C-18FE32075D33}" type="presParOf" srcId="{9B5D9596-244E-47C3-B6DC-94B218B4484F}" destId="{A07BC464-42D9-4B36-ABCD-CA93EA7BE31C}" srcOrd="5" destOrd="0" presId="urn:microsoft.com/office/officeart/2008/layout/NameandTitleOrganizationalChart"/>
    <dgm:cxn modelId="{A45DE538-296C-4001-8C19-3B754A913D0E}" type="presParOf" srcId="{A07BC464-42D9-4B36-ABCD-CA93EA7BE31C}" destId="{5612B16A-77FB-4B69-B2B7-705743D3ADC8}" srcOrd="0" destOrd="0" presId="urn:microsoft.com/office/officeart/2008/layout/NameandTitleOrganizationalChart"/>
    <dgm:cxn modelId="{1BED42B9-C2F0-460A-A4EE-351587D8E8E8}" type="presParOf" srcId="{5612B16A-77FB-4B69-B2B7-705743D3ADC8}" destId="{4E4A3D48-A309-4EA6-A652-114BF5A34229}" srcOrd="0" destOrd="0" presId="urn:microsoft.com/office/officeart/2008/layout/NameandTitleOrganizationalChart"/>
    <dgm:cxn modelId="{8315D856-83DD-46F6-9468-4E9CF6B1ECAE}" type="presParOf" srcId="{5612B16A-77FB-4B69-B2B7-705743D3ADC8}" destId="{4C3C8166-5CDF-4902-964A-72F40E4D07BF}" srcOrd="1" destOrd="0" presId="urn:microsoft.com/office/officeart/2008/layout/NameandTitleOrganizationalChart"/>
    <dgm:cxn modelId="{DB46D3AB-02DD-4F80-8B25-35FE5C3D0FFA}" type="presParOf" srcId="{5612B16A-77FB-4B69-B2B7-705743D3ADC8}" destId="{CEB1036A-6E8A-4BF8-ADD9-FA64D6917022}" srcOrd="2" destOrd="0" presId="urn:microsoft.com/office/officeart/2008/layout/NameandTitleOrganizationalChart"/>
    <dgm:cxn modelId="{F94B57F2-4EF5-4B32-97D4-BB3389B0B4DB}" type="presParOf" srcId="{A07BC464-42D9-4B36-ABCD-CA93EA7BE31C}" destId="{472D57EB-6362-4A8C-9B1D-3193E0F5CE66}" srcOrd="1" destOrd="0" presId="urn:microsoft.com/office/officeart/2008/layout/NameandTitleOrganizationalChart"/>
    <dgm:cxn modelId="{B19075B4-1A4A-4B5D-A508-C90E0A8DEDC3}" type="presParOf" srcId="{A07BC464-42D9-4B36-ABCD-CA93EA7BE31C}" destId="{9F6F2D76-D193-4AC6-83C4-7A307C7A56CF}" srcOrd="2" destOrd="0" presId="urn:microsoft.com/office/officeart/2008/layout/NameandTitleOrganizationalChart"/>
    <dgm:cxn modelId="{02F7A836-E7B5-466C-AFDF-D47C5D000326}" type="presParOf" srcId="{9B5D9596-244E-47C3-B6DC-94B218B4484F}" destId="{6CE9462C-F819-430B-9195-30E8B6AB94E6}" srcOrd="6" destOrd="0" presId="urn:microsoft.com/office/officeart/2008/layout/NameandTitleOrganizationalChart"/>
    <dgm:cxn modelId="{D9A1DCB7-D70D-498B-86BF-F3217F4585EF}" type="presParOf" srcId="{9B5D9596-244E-47C3-B6DC-94B218B4484F}" destId="{03C08C52-5DE2-4B0F-A5B1-394E51EC957B}" srcOrd="7" destOrd="0" presId="urn:microsoft.com/office/officeart/2008/layout/NameandTitleOrganizationalChart"/>
    <dgm:cxn modelId="{5BE83C08-DC7F-40A8-B8AF-94E06A7CBBA6}" type="presParOf" srcId="{03C08C52-5DE2-4B0F-A5B1-394E51EC957B}" destId="{B2513672-1B25-401A-B95E-9746C56994DB}" srcOrd="0" destOrd="0" presId="urn:microsoft.com/office/officeart/2008/layout/NameandTitleOrganizationalChart"/>
    <dgm:cxn modelId="{A9EF1821-DA61-4289-BC16-2FA9035D4361}" type="presParOf" srcId="{B2513672-1B25-401A-B95E-9746C56994DB}" destId="{AD4398F1-22BA-49AE-A6B6-FADCC041796D}" srcOrd="0" destOrd="0" presId="urn:microsoft.com/office/officeart/2008/layout/NameandTitleOrganizationalChart"/>
    <dgm:cxn modelId="{541EBD43-B8BD-4952-A149-403D36C8AC12}" type="presParOf" srcId="{B2513672-1B25-401A-B95E-9746C56994DB}" destId="{DF52F929-7223-4730-9182-9C2293F89541}" srcOrd="1" destOrd="0" presId="urn:microsoft.com/office/officeart/2008/layout/NameandTitleOrganizationalChart"/>
    <dgm:cxn modelId="{7BC89894-E7E6-45E5-82DF-1C9AE64F790B}" type="presParOf" srcId="{B2513672-1B25-401A-B95E-9746C56994DB}" destId="{76CEA52B-2237-448E-8456-111D3E0414D0}" srcOrd="2" destOrd="0" presId="urn:microsoft.com/office/officeart/2008/layout/NameandTitleOrganizationalChart"/>
    <dgm:cxn modelId="{D507678D-D40B-41EF-A16E-8B5BAB4140D2}" type="presParOf" srcId="{03C08C52-5DE2-4B0F-A5B1-394E51EC957B}" destId="{DAD51E5E-0E9A-4B73-B5BB-DA6D803BE3CD}" srcOrd="1" destOrd="0" presId="urn:microsoft.com/office/officeart/2008/layout/NameandTitleOrganizationalChart"/>
    <dgm:cxn modelId="{851EC2AB-BC80-420C-88BE-04334F606057}" type="presParOf" srcId="{DAD51E5E-0E9A-4B73-B5BB-DA6D803BE3CD}" destId="{13D5D058-1F8D-4838-A154-20A0842F0525}" srcOrd="0" destOrd="0" presId="urn:microsoft.com/office/officeart/2008/layout/NameandTitleOrganizationalChart"/>
    <dgm:cxn modelId="{A0B7DD9C-6977-422A-8378-AF4066F52B10}" type="presParOf" srcId="{DAD51E5E-0E9A-4B73-B5BB-DA6D803BE3CD}" destId="{C68D95EA-BE57-47AE-BA76-C4A153359C08}" srcOrd="1" destOrd="0" presId="urn:microsoft.com/office/officeart/2008/layout/NameandTitleOrganizationalChart"/>
    <dgm:cxn modelId="{72B1FD9B-B4B4-4112-9BA9-582BBF3071BA}" type="presParOf" srcId="{C68D95EA-BE57-47AE-BA76-C4A153359C08}" destId="{68DC0830-1771-4C7F-A36A-CBE92AF5EBB5}" srcOrd="0" destOrd="0" presId="urn:microsoft.com/office/officeart/2008/layout/NameandTitleOrganizationalChart"/>
    <dgm:cxn modelId="{03F5CC8C-05D0-4E98-8002-B68E28E06604}" type="presParOf" srcId="{68DC0830-1771-4C7F-A36A-CBE92AF5EBB5}" destId="{542B87F9-7167-437C-A19D-91CC90C1DEFB}" srcOrd="0" destOrd="0" presId="urn:microsoft.com/office/officeart/2008/layout/NameandTitleOrganizationalChart"/>
    <dgm:cxn modelId="{2A27F44D-A8F9-4AB1-B382-1E4E6CE91327}" type="presParOf" srcId="{68DC0830-1771-4C7F-A36A-CBE92AF5EBB5}" destId="{8DAB2E47-E475-4ABA-88C8-9CC298ADDA66}" srcOrd="1" destOrd="0" presId="urn:microsoft.com/office/officeart/2008/layout/NameandTitleOrganizationalChart"/>
    <dgm:cxn modelId="{812DEB4E-A229-48D9-87AE-6E62BC5DE325}" type="presParOf" srcId="{68DC0830-1771-4C7F-A36A-CBE92AF5EBB5}" destId="{70F4FFAA-CA0E-438E-A5C1-B34560B831CA}" srcOrd="2" destOrd="0" presId="urn:microsoft.com/office/officeart/2008/layout/NameandTitleOrganizationalChart"/>
    <dgm:cxn modelId="{BF5F4577-5697-4AB0-AF50-8C98F0701FE1}" type="presParOf" srcId="{C68D95EA-BE57-47AE-BA76-C4A153359C08}" destId="{082E4482-7FC2-4C8E-A7AD-B95253133CC9}" srcOrd="1" destOrd="0" presId="urn:microsoft.com/office/officeart/2008/layout/NameandTitleOrganizationalChart"/>
    <dgm:cxn modelId="{EB3313F8-2B1D-4E56-8D27-C12FC0B02E0D}" type="presParOf" srcId="{C68D95EA-BE57-47AE-BA76-C4A153359C08}" destId="{960682EE-E86B-4E34-BB06-A2C0F1CEBD0A}" srcOrd="2" destOrd="0" presId="urn:microsoft.com/office/officeart/2008/layout/NameandTitleOrganizationalChart"/>
    <dgm:cxn modelId="{304FCD2B-BC54-42AF-9354-AFC3B5C89135}" type="presParOf" srcId="{DAD51E5E-0E9A-4B73-B5BB-DA6D803BE3CD}" destId="{C5919FCC-628B-470D-9935-347A5AEC7A33}" srcOrd="2" destOrd="0" presId="urn:microsoft.com/office/officeart/2008/layout/NameandTitleOrganizationalChart"/>
    <dgm:cxn modelId="{A19AFC3E-267D-4FDE-878C-4C41049C593D}" type="presParOf" srcId="{DAD51E5E-0E9A-4B73-B5BB-DA6D803BE3CD}" destId="{35155B65-A3D3-467C-A4AA-1344B930F058}" srcOrd="3" destOrd="0" presId="urn:microsoft.com/office/officeart/2008/layout/NameandTitleOrganizationalChart"/>
    <dgm:cxn modelId="{A8DB3DB4-DE38-420A-8132-0070CFF70357}" type="presParOf" srcId="{35155B65-A3D3-467C-A4AA-1344B930F058}" destId="{B1DF31C4-1DD8-4728-92A2-D35CCD3E05AD}" srcOrd="0" destOrd="0" presId="urn:microsoft.com/office/officeart/2008/layout/NameandTitleOrganizationalChart"/>
    <dgm:cxn modelId="{267337B9-D69E-4F37-9666-3522AC1D72F1}" type="presParOf" srcId="{B1DF31C4-1DD8-4728-92A2-D35CCD3E05AD}" destId="{024508AA-3248-4846-8F9B-A876F42F4C92}" srcOrd="0" destOrd="0" presId="urn:microsoft.com/office/officeart/2008/layout/NameandTitleOrganizationalChart"/>
    <dgm:cxn modelId="{5CDA09A3-40F0-407A-80CF-29A1290D1C48}" type="presParOf" srcId="{B1DF31C4-1DD8-4728-92A2-D35CCD3E05AD}" destId="{E9B3CB19-0074-45F8-96DC-CE174A019CA9}" srcOrd="1" destOrd="0" presId="urn:microsoft.com/office/officeart/2008/layout/NameandTitleOrganizationalChart"/>
    <dgm:cxn modelId="{28D7C86B-E02A-4B67-84FA-DF559DAA50C4}" type="presParOf" srcId="{B1DF31C4-1DD8-4728-92A2-D35CCD3E05AD}" destId="{4AD5F74A-0F6F-441C-966F-E9E8A07FA195}" srcOrd="2" destOrd="0" presId="urn:microsoft.com/office/officeart/2008/layout/NameandTitleOrganizationalChart"/>
    <dgm:cxn modelId="{82442F43-1C53-4CA5-8753-A19C65F4CFAF}" type="presParOf" srcId="{35155B65-A3D3-467C-A4AA-1344B930F058}" destId="{A541A37C-93F2-4432-999A-B7F179D3833B}" srcOrd="1" destOrd="0" presId="urn:microsoft.com/office/officeart/2008/layout/NameandTitleOrganizationalChart"/>
    <dgm:cxn modelId="{8D3D5A3D-86B6-4AE0-8291-B084BDEB9BCA}" type="presParOf" srcId="{35155B65-A3D3-467C-A4AA-1344B930F058}" destId="{F1498A37-65CD-457B-B002-1439C49198E4}" srcOrd="2" destOrd="0" presId="urn:microsoft.com/office/officeart/2008/layout/NameandTitleOrganizationalChart"/>
    <dgm:cxn modelId="{13610A99-6D50-4FC7-A58D-586BF543E418}" type="presParOf" srcId="{DAD51E5E-0E9A-4B73-B5BB-DA6D803BE3CD}" destId="{A7746896-C589-419F-90A2-CA9F58B9F948}" srcOrd="4" destOrd="0" presId="urn:microsoft.com/office/officeart/2008/layout/NameandTitleOrganizationalChart"/>
    <dgm:cxn modelId="{256076A9-C299-46ED-B06A-C2ED4898829C}" type="presParOf" srcId="{DAD51E5E-0E9A-4B73-B5BB-DA6D803BE3CD}" destId="{F647220C-C610-4758-AE22-62DC157A13F2}" srcOrd="5" destOrd="0" presId="urn:microsoft.com/office/officeart/2008/layout/NameandTitleOrganizationalChart"/>
    <dgm:cxn modelId="{4AC2EA53-6878-4324-8FBC-5BC50754AA1B}" type="presParOf" srcId="{F647220C-C610-4758-AE22-62DC157A13F2}" destId="{F9554217-4754-4F82-91CC-4274E1812AB7}" srcOrd="0" destOrd="0" presId="urn:microsoft.com/office/officeart/2008/layout/NameandTitleOrganizationalChart"/>
    <dgm:cxn modelId="{EEBB3223-496D-4F51-85F2-82C2FE96CBB1}" type="presParOf" srcId="{F9554217-4754-4F82-91CC-4274E1812AB7}" destId="{EFCBC9D2-5F90-4558-A68A-318E361AB9BA}" srcOrd="0" destOrd="0" presId="urn:microsoft.com/office/officeart/2008/layout/NameandTitleOrganizationalChart"/>
    <dgm:cxn modelId="{4A664541-377D-45E5-8E98-746CA79F6778}" type="presParOf" srcId="{F9554217-4754-4F82-91CC-4274E1812AB7}" destId="{38ED4EFA-4093-4BD8-9E3E-B461E42F2ACE}" srcOrd="1" destOrd="0" presId="urn:microsoft.com/office/officeart/2008/layout/NameandTitleOrganizationalChart"/>
    <dgm:cxn modelId="{6C6F2E9C-8BB9-4B63-866F-2D327D961F2C}" type="presParOf" srcId="{F9554217-4754-4F82-91CC-4274E1812AB7}" destId="{8DF02F20-5FE7-426D-9504-9CC4A8499AE9}" srcOrd="2" destOrd="0" presId="urn:microsoft.com/office/officeart/2008/layout/NameandTitleOrganizationalChart"/>
    <dgm:cxn modelId="{CF393E29-75C3-4B20-9490-892C78F5D692}" type="presParOf" srcId="{F647220C-C610-4758-AE22-62DC157A13F2}" destId="{5223E3E8-754A-4BC6-9128-1401CD445710}" srcOrd="1" destOrd="0" presId="urn:microsoft.com/office/officeart/2008/layout/NameandTitleOrganizationalChart"/>
    <dgm:cxn modelId="{16F5A160-C971-4B63-ADD1-B430E61F6B64}" type="presParOf" srcId="{F647220C-C610-4758-AE22-62DC157A13F2}" destId="{E88C313B-29A1-4925-A62B-6282A734FCFF}" srcOrd="2" destOrd="0" presId="urn:microsoft.com/office/officeart/2008/layout/NameandTitleOrganizationalChart"/>
    <dgm:cxn modelId="{C2C25943-25E7-4832-8345-DEB1E7B8361F}" type="presParOf" srcId="{03C08C52-5DE2-4B0F-A5B1-394E51EC957B}" destId="{C0299C07-96E1-4B8F-A38A-BD128CEF9175}" srcOrd="2" destOrd="0" presId="urn:microsoft.com/office/officeart/2008/layout/NameandTitleOrganizationalChart"/>
    <dgm:cxn modelId="{ACD70D69-8FE7-49CE-8BF1-40CC54B52164}" type="presParOf" srcId="{95C4D986-6D82-446D-8C8C-F6972FC53D61}" destId="{8CAADADC-9A16-4359-9E4D-2C606A7B2706}" srcOrd="2" destOrd="0" presId="urn:microsoft.com/office/officeart/2008/layout/NameandTitleOrganizationalChart"/>
    <dgm:cxn modelId="{71E8B18E-3C14-4205-AB55-9E74800960D0}" type="presParOf" srcId="{52334E77-5372-460B-A11A-0DEA8B9185D8}" destId="{1C29EB94-BED8-4520-BF8A-B8F22F8DADD5}" srcOrd="2" destOrd="0" presId="urn:microsoft.com/office/officeart/2008/layout/NameandTitleOrganizationalChart"/>
    <dgm:cxn modelId="{98D3CA03-6DA0-4F13-82B3-AE006C10A125}" type="presParOf" srcId="{52334E77-5372-460B-A11A-0DEA8B9185D8}" destId="{85907867-1F7E-44DF-BF7B-DD1116E8D7FE}" srcOrd="3" destOrd="0" presId="urn:microsoft.com/office/officeart/2008/layout/NameandTitleOrganizationalChart"/>
    <dgm:cxn modelId="{A9CD9CDA-23A8-4A80-8810-33E8D3D076F6}" type="presParOf" srcId="{85907867-1F7E-44DF-BF7B-DD1116E8D7FE}" destId="{14891B85-E4CC-4E24-9FB4-93C5BC9290E6}" srcOrd="0" destOrd="0" presId="urn:microsoft.com/office/officeart/2008/layout/NameandTitleOrganizationalChart"/>
    <dgm:cxn modelId="{BD0B11F2-B3F9-4DE2-B699-C415F76765E0}" type="presParOf" srcId="{14891B85-E4CC-4E24-9FB4-93C5BC9290E6}" destId="{32256642-3220-41C7-B926-BB0B0A1AD629}" srcOrd="0" destOrd="0" presId="urn:microsoft.com/office/officeart/2008/layout/NameandTitleOrganizationalChart"/>
    <dgm:cxn modelId="{C98DAF5E-0FCD-4835-AB69-81904310267F}" type="presParOf" srcId="{14891B85-E4CC-4E24-9FB4-93C5BC9290E6}" destId="{9F9ADE23-A239-475F-B209-989030B293BB}" srcOrd="1" destOrd="0" presId="urn:microsoft.com/office/officeart/2008/layout/NameandTitleOrganizationalChart"/>
    <dgm:cxn modelId="{9E0B394E-AC84-4C36-9B10-285E0573B92C}" type="presParOf" srcId="{14891B85-E4CC-4E24-9FB4-93C5BC9290E6}" destId="{A1F35FCA-FD7F-434F-A4D8-9DC4E075E804}" srcOrd="2" destOrd="0" presId="urn:microsoft.com/office/officeart/2008/layout/NameandTitleOrganizationalChart"/>
    <dgm:cxn modelId="{52DE22F6-622D-4B2A-B70B-0EBF61F67B0B}" type="presParOf" srcId="{85907867-1F7E-44DF-BF7B-DD1116E8D7FE}" destId="{EC537F93-D4E2-46B8-A682-DBFB752A51D0}" srcOrd="1" destOrd="0" presId="urn:microsoft.com/office/officeart/2008/layout/NameandTitleOrganizationalChart"/>
    <dgm:cxn modelId="{9EC1BE1E-860A-4B08-B67A-C5E947467A42}" type="presParOf" srcId="{85907867-1F7E-44DF-BF7B-DD1116E8D7FE}" destId="{F4159EF6-047E-4B7A-B595-69444423C47F}" srcOrd="2" destOrd="0" presId="urn:microsoft.com/office/officeart/2008/layout/NameandTitleOrganizationalChart"/>
    <dgm:cxn modelId="{40151538-00C8-4F1D-AD89-3B13123143EB}" type="presParOf" srcId="{FB310A89-9C80-4087-9A6F-B6002E36AD7D}" destId="{B99BE8DB-C480-470D-A85F-326C8AB4E824}" srcOrd="2" destOrd="0" presId="urn:microsoft.com/office/officeart/2008/layout/NameandTitleOrganizationalChart"/>
    <dgm:cxn modelId="{867CEB86-901E-4638-A3B4-D87A326450C8}" type="presParOf" srcId="{B99BE8DB-C480-470D-A85F-326C8AB4E824}" destId="{725FF8D5-C2DC-4380-BA04-1D30C17DB132}" srcOrd="0" destOrd="0" presId="urn:microsoft.com/office/officeart/2008/layout/NameandTitleOrganizationalChart"/>
    <dgm:cxn modelId="{53FC1148-1DB6-42B0-A23C-66ECAF26EA52}" type="presParOf" srcId="{B99BE8DB-C480-470D-A85F-326C8AB4E824}" destId="{A8293276-D1A3-4995-B504-C0ED0584F403}" srcOrd="1" destOrd="0" presId="urn:microsoft.com/office/officeart/2008/layout/NameandTitleOrganizationalChart"/>
    <dgm:cxn modelId="{6BC2E535-8046-416F-B279-EF81AFDA18B0}" type="presParOf" srcId="{A8293276-D1A3-4995-B504-C0ED0584F403}" destId="{E1D8A462-EDBB-4F3B-9182-719DE3EE4E87}" srcOrd="0" destOrd="0" presId="urn:microsoft.com/office/officeart/2008/layout/NameandTitleOrganizationalChart"/>
    <dgm:cxn modelId="{F32AFB1E-0D93-4CF1-BC22-125035EA79DB}" type="presParOf" srcId="{E1D8A462-EDBB-4F3B-9182-719DE3EE4E87}" destId="{51F5BA7D-9AB7-495F-A731-B5436B6185A9}" srcOrd="0" destOrd="0" presId="urn:microsoft.com/office/officeart/2008/layout/NameandTitleOrganizationalChart"/>
    <dgm:cxn modelId="{85232465-EA16-42F8-8D84-BC202941617E}" type="presParOf" srcId="{E1D8A462-EDBB-4F3B-9182-719DE3EE4E87}" destId="{FA7EF51A-619C-4FE7-898F-A4D952A9CA46}" srcOrd="1" destOrd="0" presId="urn:microsoft.com/office/officeart/2008/layout/NameandTitleOrganizationalChart"/>
    <dgm:cxn modelId="{78317DDC-0895-4139-A8F9-7C20463B04C0}" type="presParOf" srcId="{E1D8A462-EDBB-4F3B-9182-719DE3EE4E87}" destId="{BEFD5B48-5C5A-4B98-BDBC-ADA3FF40DD2B}" srcOrd="2" destOrd="0" presId="urn:microsoft.com/office/officeart/2008/layout/NameandTitleOrganizationalChart"/>
    <dgm:cxn modelId="{5E19BB5F-37B7-457C-A2C0-BEB8A9B3EB6E}" type="presParOf" srcId="{A8293276-D1A3-4995-B504-C0ED0584F403}" destId="{800B0324-853A-467F-A16C-B88E74C89E92}" srcOrd="1" destOrd="0" presId="urn:microsoft.com/office/officeart/2008/layout/NameandTitleOrganizationalChart"/>
    <dgm:cxn modelId="{A92C1471-7169-4C2F-A057-057AB6115969}" type="presParOf" srcId="{A8293276-D1A3-4995-B504-C0ED0584F403}" destId="{B0EE9BB0-E778-4C85-BE9B-FFFF29F86A08}"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8ADBF-F68B-45F1-AB4E-FA1CBF530711}">
      <dsp:nvSpPr>
        <dsp:cNvPr id="0" name=""/>
        <dsp:cNvSpPr/>
      </dsp:nvSpPr>
      <dsp:spPr>
        <a:xfrm>
          <a:off x="6763107" y="3877045"/>
          <a:ext cx="91440" cy="453191"/>
        </a:xfrm>
        <a:custGeom>
          <a:avLst/>
          <a:gdLst/>
          <a:ahLst/>
          <a:cxnLst/>
          <a:rect l="0" t="0" r="0" b="0"/>
          <a:pathLst>
            <a:path>
              <a:moveTo>
                <a:pt x="45720" y="0"/>
              </a:moveTo>
              <a:lnTo>
                <a:pt x="45720" y="45319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AABE06-545C-4E9D-B505-F9A6CC410365}">
      <dsp:nvSpPr>
        <dsp:cNvPr id="0" name=""/>
        <dsp:cNvSpPr/>
      </dsp:nvSpPr>
      <dsp:spPr>
        <a:xfrm>
          <a:off x="6763107" y="2434362"/>
          <a:ext cx="91440" cy="453191"/>
        </a:xfrm>
        <a:custGeom>
          <a:avLst/>
          <a:gdLst/>
          <a:ahLst/>
          <a:cxnLst/>
          <a:rect l="0" t="0" r="0" b="0"/>
          <a:pathLst>
            <a:path>
              <a:moveTo>
                <a:pt x="45720" y="0"/>
              </a:moveTo>
              <a:lnTo>
                <a:pt x="45720" y="45319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7C543D-FDC3-4A73-AAEE-FBF38A0E4173}">
      <dsp:nvSpPr>
        <dsp:cNvPr id="0" name=""/>
        <dsp:cNvSpPr/>
      </dsp:nvSpPr>
      <dsp:spPr>
        <a:xfrm>
          <a:off x="4666229" y="991680"/>
          <a:ext cx="2142597" cy="453191"/>
        </a:xfrm>
        <a:custGeom>
          <a:avLst/>
          <a:gdLst/>
          <a:ahLst/>
          <a:cxnLst/>
          <a:rect l="0" t="0" r="0" b="0"/>
          <a:pathLst>
            <a:path>
              <a:moveTo>
                <a:pt x="0" y="0"/>
              </a:moveTo>
              <a:lnTo>
                <a:pt x="0" y="308837"/>
              </a:lnTo>
              <a:lnTo>
                <a:pt x="2142597" y="308837"/>
              </a:lnTo>
              <a:lnTo>
                <a:pt x="2142597" y="45319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FC6C42-E3D3-4222-B697-7C49E1E778FB}">
      <dsp:nvSpPr>
        <dsp:cNvPr id="0" name=""/>
        <dsp:cNvSpPr/>
      </dsp:nvSpPr>
      <dsp:spPr>
        <a:xfrm>
          <a:off x="3952030" y="3877045"/>
          <a:ext cx="952265" cy="453191"/>
        </a:xfrm>
        <a:custGeom>
          <a:avLst/>
          <a:gdLst/>
          <a:ahLst/>
          <a:cxnLst/>
          <a:rect l="0" t="0" r="0" b="0"/>
          <a:pathLst>
            <a:path>
              <a:moveTo>
                <a:pt x="0" y="0"/>
              </a:moveTo>
              <a:lnTo>
                <a:pt x="0" y="308837"/>
              </a:lnTo>
              <a:lnTo>
                <a:pt x="952265" y="308837"/>
              </a:lnTo>
              <a:lnTo>
                <a:pt x="952265" y="45319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F6B795-5C0B-4486-81E2-ECE757D7F7C5}">
      <dsp:nvSpPr>
        <dsp:cNvPr id="0" name=""/>
        <dsp:cNvSpPr/>
      </dsp:nvSpPr>
      <dsp:spPr>
        <a:xfrm>
          <a:off x="2999764" y="3877045"/>
          <a:ext cx="952265" cy="453191"/>
        </a:xfrm>
        <a:custGeom>
          <a:avLst/>
          <a:gdLst/>
          <a:ahLst/>
          <a:cxnLst/>
          <a:rect l="0" t="0" r="0" b="0"/>
          <a:pathLst>
            <a:path>
              <a:moveTo>
                <a:pt x="952265" y="0"/>
              </a:moveTo>
              <a:lnTo>
                <a:pt x="952265" y="308837"/>
              </a:lnTo>
              <a:lnTo>
                <a:pt x="0" y="308837"/>
              </a:lnTo>
              <a:lnTo>
                <a:pt x="0" y="45319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B6C578-6A4E-42E6-BC82-223669B2BBBD}">
      <dsp:nvSpPr>
        <dsp:cNvPr id="0" name=""/>
        <dsp:cNvSpPr/>
      </dsp:nvSpPr>
      <dsp:spPr>
        <a:xfrm>
          <a:off x="2523632" y="2434362"/>
          <a:ext cx="1428398" cy="453191"/>
        </a:xfrm>
        <a:custGeom>
          <a:avLst/>
          <a:gdLst/>
          <a:ahLst/>
          <a:cxnLst/>
          <a:rect l="0" t="0" r="0" b="0"/>
          <a:pathLst>
            <a:path>
              <a:moveTo>
                <a:pt x="0" y="0"/>
              </a:moveTo>
              <a:lnTo>
                <a:pt x="0" y="308837"/>
              </a:lnTo>
              <a:lnTo>
                <a:pt x="1428398" y="308837"/>
              </a:lnTo>
              <a:lnTo>
                <a:pt x="1428398" y="45319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E49890-644A-4985-A702-F64FF6680E5F}">
      <dsp:nvSpPr>
        <dsp:cNvPr id="0" name=""/>
        <dsp:cNvSpPr/>
      </dsp:nvSpPr>
      <dsp:spPr>
        <a:xfrm>
          <a:off x="1049513" y="3877045"/>
          <a:ext cx="91440" cy="453191"/>
        </a:xfrm>
        <a:custGeom>
          <a:avLst/>
          <a:gdLst/>
          <a:ahLst/>
          <a:cxnLst/>
          <a:rect l="0" t="0" r="0" b="0"/>
          <a:pathLst>
            <a:path>
              <a:moveTo>
                <a:pt x="45720" y="0"/>
              </a:moveTo>
              <a:lnTo>
                <a:pt x="45720" y="45319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E197F7-FD02-405D-86D6-241055217E4F}">
      <dsp:nvSpPr>
        <dsp:cNvPr id="0" name=""/>
        <dsp:cNvSpPr/>
      </dsp:nvSpPr>
      <dsp:spPr>
        <a:xfrm>
          <a:off x="1095233" y="2434362"/>
          <a:ext cx="1428398" cy="453191"/>
        </a:xfrm>
        <a:custGeom>
          <a:avLst/>
          <a:gdLst/>
          <a:ahLst/>
          <a:cxnLst/>
          <a:rect l="0" t="0" r="0" b="0"/>
          <a:pathLst>
            <a:path>
              <a:moveTo>
                <a:pt x="1428398" y="0"/>
              </a:moveTo>
              <a:lnTo>
                <a:pt x="1428398" y="308837"/>
              </a:lnTo>
              <a:lnTo>
                <a:pt x="0" y="308837"/>
              </a:lnTo>
              <a:lnTo>
                <a:pt x="0" y="45319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361CA4-D3D6-454B-BE0E-253C1E27813F}">
      <dsp:nvSpPr>
        <dsp:cNvPr id="0" name=""/>
        <dsp:cNvSpPr/>
      </dsp:nvSpPr>
      <dsp:spPr>
        <a:xfrm>
          <a:off x="2523632" y="991680"/>
          <a:ext cx="2142597" cy="453191"/>
        </a:xfrm>
        <a:custGeom>
          <a:avLst/>
          <a:gdLst/>
          <a:ahLst/>
          <a:cxnLst/>
          <a:rect l="0" t="0" r="0" b="0"/>
          <a:pathLst>
            <a:path>
              <a:moveTo>
                <a:pt x="2142597" y="0"/>
              </a:moveTo>
              <a:lnTo>
                <a:pt x="2142597" y="308837"/>
              </a:lnTo>
              <a:lnTo>
                <a:pt x="0" y="308837"/>
              </a:lnTo>
              <a:lnTo>
                <a:pt x="0" y="45319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8AA29D-FB31-4831-8B7D-A310F0DE6D96}">
      <dsp:nvSpPr>
        <dsp:cNvPr id="0" name=""/>
        <dsp:cNvSpPr/>
      </dsp:nvSpPr>
      <dsp:spPr>
        <a:xfrm>
          <a:off x="3887103" y="2190"/>
          <a:ext cx="1558252" cy="989490"/>
        </a:xfrm>
        <a:prstGeom prst="roundRect">
          <a:avLst>
            <a:gd name="adj" fmla="val 10000"/>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D09CC7-AD23-4507-8633-7C23031412CA}">
      <dsp:nvSpPr>
        <dsp:cNvPr id="0" name=""/>
        <dsp:cNvSpPr/>
      </dsp:nvSpPr>
      <dsp:spPr>
        <a:xfrm>
          <a:off x="4060242" y="166672"/>
          <a:ext cx="1558252" cy="9894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MDOT MVA Administrator, Governor’s Representative for Highway Safety (Chrissy Nizer)</a:t>
          </a:r>
        </a:p>
      </dsp:txBody>
      <dsp:txXfrm>
        <a:off x="4089223" y="195653"/>
        <a:ext cx="1500290" cy="931528"/>
      </dsp:txXfrm>
    </dsp:sp>
    <dsp:sp modelId="{369293ED-ADC6-44C2-ABA5-A76F32F4F128}">
      <dsp:nvSpPr>
        <dsp:cNvPr id="0" name=""/>
        <dsp:cNvSpPr/>
      </dsp:nvSpPr>
      <dsp:spPr>
        <a:xfrm>
          <a:off x="1744505" y="1444872"/>
          <a:ext cx="1558252" cy="989490"/>
        </a:xfrm>
        <a:prstGeom prst="roundRect">
          <a:avLst>
            <a:gd name="adj" fmla="val 10000"/>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83CF11-0E8A-48CB-9917-134CA90D3FF1}">
      <dsp:nvSpPr>
        <dsp:cNvPr id="0" name=""/>
        <dsp:cNvSpPr/>
      </dsp:nvSpPr>
      <dsp:spPr>
        <a:xfrm>
          <a:off x="1917644" y="1609354"/>
          <a:ext cx="1558252" cy="9894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TRCC Executive Council</a:t>
          </a:r>
        </a:p>
      </dsp:txBody>
      <dsp:txXfrm>
        <a:off x="1946625" y="1638335"/>
        <a:ext cx="1500290" cy="931528"/>
      </dsp:txXfrm>
    </dsp:sp>
    <dsp:sp modelId="{164B54FA-12D9-45B6-B7B4-58FF06E35D82}">
      <dsp:nvSpPr>
        <dsp:cNvPr id="0" name=""/>
        <dsp:cNvSpPr/>
      </dsp:nvSpPr>
      <dsp:spPr>
        <a:xfrm>
          <a:off x="316107" y="2887554"/>
          <a:ext cx="1558252" cy="989490"/>
        </a:xfrm>
        <a:prstGeom prst="roundRect">
          <a:avLst>
            <a:gd name="adj" fmla="val 10000"/>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A3C59F-E67A-462D-86DF-35FFCBF44A3D}">
      <dsp:nvSpPr>
        <dsp:cNvPr id="0" name=""/>
        <dsp:cNvSpPr/>
      </dsp:nvSpPr>
      <dsp:spPr>
        <a:xfrm>
          <a:off x="489246" y="3052037"/>
          <a:ext cx="1558252" cy="9894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Tri-Agency Council for Crash Data Management</a:t>
          </a:r>
        </a:p>
      </dsp:txBody>
      <dsp:txXfrm>
        <a:off x="518227" y="3081018"/>
        <a:ext cx="1500290" cy="931528"/>
      </dsp:txXfrm>
    </dsp:sp>
    <dsp:sp modelId="{89E8F0C7-6854-4BB9-9CEF-7B9087C49E22}">
      <dsp:nvSpPr>
        <dsp:cNvPr id="0" name=""/>
        <dsp:cNvSpPr/>
      </dsp:nvSpPr>
      <dsp:spPr>
        <a:xfrm>
          <a:off x="316107" y="4330237"/>
          <a:ext cx="1558252" cy="989490"/>
        </a:xfrm>
        <a:prstGeom prst="roundRect">
          <a:avLst>
            <a:gd name="adj" fmla="val 10000"/>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8AD4B6-BFEA-4143-BB94-1171305F511B}">
      <dsp:nvSpPr>
        <dsp:cNvPr id="0" name=""/>
        <dsp:cNvSpPr/>
      </dsp:nvSpPr>
      <dsp:spPr>
        <a:xfrm>
          <a:off x="489246" y="4494719"/>
          <a:ext cx="1558252" cy="9894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Crash Data Management Advisory Subcommittee</a:t>
          </a:r>
        </a:p>
      </dsp:txBody>
      <dsp:txXfrm>
        <a:off x="518227" y="4523700"/>
        <a:ext cx="1500290" cy="931528"/>
      </dsp:txXfrm>
    </dsp:sp>
    <dsp:sp modelId="{04EE61F1-DC0D-4C1A-B992-53B73E1F3BF0}">
      <dsp:nvSpPr>
        <dsp:cNvPr id="0" name=""/>
        <dsp:cNvSpPr/>
      </dsp:nvSpPr>
      <dsp:spPr>
        <a:xfrm>
          <a:off x="3172904" y="2887554"/>
          <a:ext cx="1558252" cy="989490"/>
        </a:xfrm>
        <a:prstGeom prst="roundRect">
          <a:avLst>
            <a:gd name="adj" fmla="val 10000"/>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ACD3DE-E17C-4CB5-A73F-D93C2F122F12}">
      <dsp:nvSpPr>
        <dsp:cNvPr id="0" name=""/>
        <dsp:cNvSpPr/>
      </dsp:nvSpPr>
      <dsp:spPr>
        <a:xfrm>
          <a:off x="3346043" y="3052037"/>
          <a:ext cx="1558252" cy="9894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TRCC Technical Council</a:t>
          </a:r>
        </a:p>
      </dsp:txBody>
      <dsp:txXfrm>
        <a:off x="3375024" y="3081018"/>
        <a:ext cx="1500290" cy="931528"/>
      </dsp:txXfrm>
    </dsp:sp>
    <dsp:sp modelId="{721196A9-CE8B-4CC7-9B6D-F13A7F20E2C5}">
      <dsp:nvSpPr>
        <dsp:cNvPr id="0" name=""/>
        <dsp:cNvSpPr/>
      </dsp:nvSpPr>
      <dsp:spPr>
        <a:xfrm>
          <a:off x="2220638" y="4330237"/>
          <a:ext cx="1558252" cy="989490"/>
        </a:xfrm>
        <a:prstGeom prst="roundRect">
          <a:avLst>
            <a:gd name="adj" fmla="val 10000"/>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529402-E818-4EB1-A5C8-2DE50051F39C}">
      <dsp:nvSpPr>
        <dsp:cNvPr id="0" name=""/>
        <dsp:cNvSpPr/>
      </dsp:nvSpPr>
      <dsp:spPr>
        <a:xfrm>
          <a:off x="2393777" y="4494719"/>
          <a:ext cx="1558252" cy="989490"/>
        </a:xfrm>
        <a:prstGeom prst="roundRect">
          <a:avLst>
            <a:gd name="adj" fmla="val 10000"/>
          </a:avLst>
        </a:prstGeom>
        <a:solidFill>
          <a:schemeClr val="bg1"/>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Crash Data Accessibility Subcommittee</a:t>
          </a:r>
        </a:p>
      </dsp:txBody>
      <dsp:txXfrm>
        <a:off x="2422758" y="4523700"/>
        <a:ext cx="1500290" cy="931528"/>
      </dsp:txXfrm>
    </dsp:sp>
    <dsp:sp modelId="{5D21EE1E-6037-46C5-94DA-EF7DC7116367}">
      <dsp:nvSpPr>
        <dsp:cNvPr id="0" name=""/>
        <dsp:cNvSpPr/>
      </dsp:nvSpPr>
      <dsp:spPr>
        <a:xfrm>
          <a:off x="4125169" y="4330237"/>
          <a:ext cx="1558252" cy="989490"/>
        </a:xfrm>
        <a:prstGeom prst="roundRect">
          <a:avLst>
            <a:gd name="adj" fmla="val 10000"/>
          </a:avLst>
        </a:prstGeom>
        <a:solidFill>
          <a:schemeClr val="accent6">
            <a:lumMod val="20000"/>
            <a:lumOff val="80000"/>
          </a:schemeClr>
        </a:solidFill>
        <a:ln w="127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sp>
    <dsp:sp modelId="{1298B3B4-B428-43BA-AB6B-37B90E96ECD5}">
      <dsp:nvSpPr>
        <dsp:cNvPr id="0" name=""/>
        <dsp:cNvSpPr/>
      </dsp:nvSpPr>
      <dsp:spPr>
        <a:xfrm>
          <a:off x="4298308" y="4494719"/>
          <a:ext cx="1558252" cy="9894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Other Subcommittees Task Forces </a:t>
          </a:r>
          <a:br>
            <a:rPr lang="en-US" sz="1400" kern="1200" dirty="0"/>
          </a:br>
          <a:r>
            <a:rPr lang="en-US" sz="1400" kern="1200" dirty="0"/>
            <a:t>(As Needed)</a:t>
          </a:r>
        </a:p>
      </dsp:txBody>
      <dsp:txXfrm>
        <a:off x="4327289" y="4523700"/>
        <a:ext cx="1500290" cy="931528"/>
      </dsp:txXfrm>
    </dsp:sp>
    <dsp:sp modelId="{66B8721D-6C10-4F4C-AE59-51A5C9F0FB71}">
      <dsp:nvSpPr>
        <dsp:cNvPr id="0" name=""/>
        <dsp:cNvSpPr/>
      </dsp:nvSpPr>
      <dsp:spPr>
        <a:xfrm>
          <a:off x="6029700" y="1444872"/>
          <a:ext cx="1558252" cy="989490"/>
        </a:xfrm>
        <a:prstGeom prst="roundRect">
          <a:avLst>
            <a:gd name="adj" fmla="val 10000"/>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439295-B5DB-4CB7-8E6A-FE50902F746E}">
      <dsp:nvSpPr>
        <dsp:cNvPr id="0" name=""/>
        <dsp:cNvSpPr/>
      </dsp:nvSpPr>
      <dsp:spPr>
        <a:xfrm>
          <a:off x="6202839" y="1609354"/>
          <a:ext cx="1558252" cy="9894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SHSP Executive Council</a:t>
          </a:r>
        </a:p>
      </dsp:txBody>
      <dsp:txXfrm>
        <a:off x="6231820" y="1638335"/>
        <a:ext cx="1500290" cy="931528"/>
      </dsp:txXfrm>
    </dsp:sp>
    <dsp:sp modelId="{C04740A5-B810-42AC-AC9D-894916D2CE68}">
      <dsp:nvSpPr>
        <dsp:cNvPr id="0" name=""/>
        <dsp:cNvSpPr/>
      </dsp:nvSpPr>
      <dsp:spPr>
        <a:xfrm>
          <a:off x="6029700" y="2887554"/>
          <a:ext cx="1558252" cy="989490"/>
        </a:xfrm>
        <a:prstGeom prst="roundRect">
          <a:avLst>
            <a:gd name="adj" fmla="val 10000"/>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6B7F0F-1E6E-4E54-A81A-209A04AA7BDD}">
      <dsp:nvSpPr>
        <dsp:cNvPr id="0" name=""/>
        <dsp:cNvSpPr/>
      </dsp:nvSpPr>
      <dsp:spPr>
        <a:xfrm>
          <a:off x="6202839" y="3052037"/>
          <a:ext cx="1558252" cy="9894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Emphasis Area Teams</a:t>
          </a:r>
        </a:p>
      </dsp:txBody>
      <dsp:txXfrm>
        <a:off x="6231820" y="3081018"/>
        <a:ext cx="1500290" cy="931528"/>
      </dsp:txXfrm>
    </dsp:sp>
    <dsp:sp modelId="{F1B9369D-519B-48C9-893A-8F0A0218552E}">
      <dsp:nvSpPr>
        <dsp:cNvPr id="0" name=""/>
        <dsp:cNvSpPr/>
      </dsp:nvSpPr>
      <dsp:spPr>
        <a:xfrm>
          <a:off x="6029700" y="4330237"/>
          <a:ext cx="1558252" cy="989490"/>
        </a:xfrm>
        <a:prstGeom prst="roundRect">
          <a:avLst>
            <a:gd name="adj" fmla="val 10000"/>
          </a:avLst>
        </a:prstGeom>
        <a:solidFill>
          <a:schemeClr val="accent6">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D30D26-68D8-4080-B749-09F56386341E}">
      <dsp:nvSpPr>
        <dsp:cNvPr id="0" name=""/>
        <dsp:cNvSpPr/>
      </dsp:nvSpPr>
      <dsp:spPr>
        <a:xfrm>
          <a:off x="6202839" y="4494719"/>
          <a:ext cx="1558252" cy="9894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Data Strategy Leads</a:t>
          </a:r>
        </a:p>
      </dsp:txBody>
      <dsp:txXfrm>
        <a:off x="6231820" y="4523700"/>
        <a:ext cx="1500290" cy="931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FF8D5-C2DC-4380-BA04-1D30C17DB132}">
      <dsp:nvSpPr>
        <dsp:cNvPr id="0" name=""/>
        <dsp:cNvSpPr/>
      </dsp:nvSpPr>
      <dsp:spPr>
        <a:xfrm>
          <a:off x="3806256" y="1627163"/>
          <a:ext cx="211046" cy="689477"/>
        </a:xfrm>
        <a:custGeom>
          <a:avLst/>
          <a:gdLst/>
          <a:ahLst/>
          <a:cxnLst/>
          <a:rect l="0" t="0" r="0" b="0"/>
          <a:pathLst>
            <a:path>
              <a:moveTo>
                <a:pt x="211046" y="0"/>
              </a:moveTo>
              <a:lnTo>
                <a:pt x="211046" y="689477"/>
              </a:lnTo>
              <a:lnTo>
                <a:pt x="0" y="68947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29EB94-BED8-4520-BF8A-B8F22F8DADD5}">
      <dsp:nvSpPr>
        <dsp:cNvPr id="0" name=""/>
        <dsp:cNvSpPr/>
      </dsp:nvSpPr>
      <dsp:spPr>
        <a:xfrm>
          <a:off x="4017303" y="1627163"/>
          <a:ext cx="828830" cy="1378955"/>
        </a:xfrm>
        <a:custGeom>
          <a:avLst/>
          <a:gdLst/>
          <a:ahLst/>
          <a:cxnLst/>
          <a:rect l="0" t="0" r="0" b="0"/>
          <a:pathLst>
            <a:path>
              <a:moveTo>
                <a:pt x="0" y="0"/>
              </a:moveTo>
              <a:lnTo>
                <a:pt x="0" y="1229687"/>
              </a:lnTo>
              <a:lnTo>
                <a:pt x="828830" y="1229687"/>
              </a:lnTo>
              <a:lnTo>
                <a:pt x="828830" y="137895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746896-C589-419F-90A2-CA9F58B9F948}">
      <dsp:nvSpPr>
        <dsp:cNvPr id="0" name=""/>
        <dsp:cNvSpPr/>
      </dsp:nvSpPr>
      <dsp:spPr>
        <a:xfrm>
          <a:off x="5674963" y="4655179"/>
          <a:ext cx="1657660" cy="369616"/>
        </a:xfrm>
        <a:custGeom>
          <a:avLst/>
          <a:gdLst/>
          <a:ahLst/>
          <a:cxnLst/>
          <a:rect l="0" t="0" r="0" b="0"/>
          <a:pathLst>
            <a:path>
              <a:moveTo>
                <a:pt x="0" y="0"/>
              </a:moveTo>
              <a:lnTo>
                <a:pt x="0" y="220348"/>
              </a:lnTo>
              <a:lnTo>
                <a:pt x="1657660" y="220348"/>
              </a:lnTo>
              <a:lnTo>
                <a:pt x="1657660" y="36961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919FCC-628B-470D-9935-347A5AEC7A33}">
      <dsp:nvSpPr>
        <dsp:cNvPr id="0" name=""/>
        <dsp:cNvSpPr/>
      </dsp:nvSpPr>
      <dsp:spPr>
        <a:xfrm>
          <a:off x="5629243" y="4655179"/>
          <a:ext cx="91440" cy="369616"/>
        </a:xfrm>
        <a:custGeom>
          <a:avLst/>
          <a:gdLst/>
          <a:ahLst/>
          <a:cxnLst/>
          <a:rect l="0" t="0" r="0" b="0"/>
          <a:pathLst>
            <a:path>
              <a:moveTo>
                <a:pt x="45720" y="0"/>
              </a:moveTo>
              <a:lnTo>
                <a:pt x="45720" y="36961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D5D058-1F8D-4838-A154-20A0842F0525}">
      <dsp:nvSpPr>
        <dsp:cNvPr id="0" name=""/>
        <dsp:cNvSpPr/>
      </dsp:nvSpPr>
      <dsp:spPr>
        <a:xfrm>
          <a:off x="4017303" y="4655179"/>
          <a:ext cx="1657660" cy="369616"/>
        </a:xfrm>
        <a:custGeom>
          <a:avLst/>
          <a:gdLst/>
          <a:ahLst/>
          <a:cxnLst/>
          <a:rect l="0" t="0" r="0" b="0"/>
          <a:pathLst>
            <a:path>
              <a:moveTo>
                <a:pt x="1657660" y="0"/>
              </a:moveTo>
              <a:lnTo>
                <a:pt x="1657660" y="220348"/>
              </a:lnTo>
              <a:lnTo>
                <a:pt x="0" y="220348"/>
              </a:lnTo>
              <a:lnTo>
                <a:pt x="0" y="36961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E9462C-F819-430B-9195-30E8B6AB94E6}">
      <dsp:nvSpPr>
        <dsp:cNvPr id="0" name=""/>
        <dsp:cNvSpPr/>
      </dsp:nvSpPr>
      <dsp:spPr>
        <a:xfrm>
          <a:off x="3188473" y="3645840"/>
          <a:ext cx="2486490" cy="369616"/>
        </a:xfrm>
        <a:custGeom>
          <a:avLst/>
          <a:gdLst/>
          <a:ahLst/>
          <a:cxnLst/>
          <a:rect l="0" t="0" r="0" b="0"/>
          <a:pathLst>
            <a:path>
              <a:moveTo>
                <a:pt x="0" y="0"/>
              </a:moveTo>
              <a:lnTo>
                <a:pt x="0" y="220348"/>
              </a:lnTo>
              <a:lnTo>
                <a:pt x="2486490" y="220348"/>
              </a:lnTo>
              <a:lnTo>
                <a:pt x="2486490" y="36961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B96FAB-83E9-4403-8FFC-47674E7B37EC}">
      <dsp:nvSpPr>
        <dsp:cNvPr id="0" name=""/>
        <dsp:cNvSpPr/>
      </dsp:nvSpPr>
      <dsp:spPr>
        <a:xfrm>
          <a:off x="3188473" y="3645840"/>
          <a:ext cx="828830" cy="369616"/>
        </a:xfrm>
        <a:custGeom>
          <a:avLst/>
          <a:gdLst/>
          <a:ahLst/>
          <a:cxnLst/>
          <a:rect l="0" t="0" r="0" b="0"/>
          <a:pathLst>
            <a:path>
              <a:moveTo>
                <a:pt x="0" y="0"/>
              </a:moveTo>
              <a:lnTo>
                <a:pt x="0" y="220348"/>
              </a:lnTo>
              <a:lnTo>
                <a:pt x="828830" y="220348"/>
              </a:lnTo>
              <a:lnTo>
                <a:pt x="828830" y="36961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1DC1DC-D2AC-45DC-ABAA-1411333C046D}">
      <dsp:nvSpPr>
        <dsp:cNvPr id="0" name=""/>
        <dsp:cNvSpPr/>
      </dsp:nvSpPr>
      <dsp:spPr>
        <a:xfrm>
          <a:off x="2359643" y="3645840"/>
          <a:ext cx="828830" cy="369616"/>
        </a:xfrm>
        <a:custGeom>
          <a:avLst/>
          <a:gdLst/>
          <a:ahLst/>
          <a:cxnLst/>
          <a:rect l="0" t="0" r="0" b="0"/>
          <a:pathLst>
            <a:path>
              <a:moveTo>
                <a:pt x="828830" y="0"/>
              </a:moveTo>
              <a:lnTo>
                <a:pt x="828830" y="220348"/>
              </a:lnTo>
              <a:lnTo>
                <a:pt x="0" y="220348"/>
              </a:lnTo>
              <a:lnTo>
                <a:pt x="0" y="36961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580EB5-25CA-49E2-9517-A6817BB1D7AA}">
      <dsp:nvSpPr>
        <dsp:cNvPr id="0" name=""/>
        <dsp:cNvSpPr/>
      </dsp:nvSpPr>
      <dsp:spPr>
        <a:xfrm>
          <a:off x="701982" y="3645840"/>
          <a:ext cx="2486490" cy="369616"/>
        </a:xfrm>
        <a:custGeom>
          <a:avLst/>
          <a:gdLst/>
          <a:ahLst/>
          <a:cxnLst/>
          <a:rect l="0" t="0" r="0" b="0"/>
          <a:pathLst>
            <a:path>
              <a:moveTo>
                <a:pt x="2486490" y="0"/>
              </a:moveTo>
              <a:lnTo>
                <a:pt x="2486490" y="220348"/>
              </a:lnTo>
              <a:lnTo>
                <a:pt x="0" y="220348"/>
              </a:lnTo>
              <a:lnTo>
                <a:pt x="0" y="36961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D3D245-CAF9-4966-9DBA-A2BE1733DAFA}">
      <dsp:nvSpPr>
        <dsp:cNvPr id="0" name=""/>
        <dsp:cNvSpPr/>
      </dsp:nvSpPr>
      <dsp:spPr>
        <a:xfrm>
          <a:off x="3188473" y="1627163"/>
          <a:ext cx="828830" cy="1378955"/>
        </a:xfrm>
        <a:custGeom>
          <a:avLst/>
          <a:gdLst/>
          <a:ahLst/>
          <a:cxnLst/>
          <a:rect l="0" t="0" r="0" b="0"/>
          <a:pathLst>
            <a:path>
              <a:moveTo>
                <a:pt x="828830" y="0"/>
              </a:moveTo>
              <a:lnTo>
                <a:pt x="828830" y="1229687"/>
              </a:lnTo>
              <a:lnTo>
                <a:pt x="0" y="1229687"/>
              </a:lnTo>
              <a:lnTo>
                <a:pt x="0" y="137895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936A86-A29B-474B-8FFB-EB783CDFC6C8}">
      <dsp:nvSpPr>
        <dsp:cNvPr id="0" name=""/>
        <dsp:cNvSpPr/>
      </dsp:nvSpPr>
      <dsp:spPr>
        <a:xfrm>
          <a:off x="3399519" y="987441"/>
          <a:ext cx="1235566" cy="639721"/>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90272" numCol="1" spcCol="1270" anchor="ctr" anchorCtr="0">
          <a:noAutofit/>
        </a:bodyPr>
        <a:lstStyle/>
        <a:p>
          <a:pPr marL="0" lvl="0" indent="0" algn="ctr" defTabSz="755650">
            <a:lnSpc>
              <a:spcPct val="90000"/>
            </a:lnSpc>
            <a:spcBef>
              <a:spcPct val="0"/>
            </a:spcBef>
            <a:spcAft>
              <a:spcPct val="35000"/>
            </a:spcAft>
            <a:buNone/>
          </a:pPr>
          <a:r>
            <a:rPr lang="en-US" sz="1700" b="1" kern="1200" dirty="0"/>
            <a:t>ACRS</a:t>
          </a:r>
        </a:p>
      </dsp:txBody>
      <dsp:txXfrm>
        <a:off x="3399519" y="987441"/>
        <a:ext cx="1235566" cy="639721"/>
      </dsp:txXfrm>
    </dsp:sp>
    <dsp:sp modelId="{29EA67A9-62A9-47A7-8038-01A7DC52D148}">
      <dsp:nvSpPr>
        <dsp:cNvPr id="0" name=""/>
        <dsp:cNvSpPr/>
      </dsp:nvSpPr>
      <dsp:spPr>
        <a:xfrm>
          <a:off x="3646633" y="1485003"/>
          <a:ext cx="1112010" cy="21324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ctr" defTabSz="311150">
            <a:lnSpc>
              <a:spcPct val="90000"/>
            </a:lnSpc>
            <a:spcBef>
              <a:spcPct val="0"/>
            </a:spcBef>
            <a:spcAft>
              <a:spcPct val="35000"/>
            </a:spcAft>
            <a:buNone/>
          </a:pPr>
          <a:r>
            <a:rPr lang="en-US" sz="700" b="1" kern="1200" dirty="0"/>
            <a:t>Automated Crash Reporting System</a:t>
          </a:r>
        </a:p>
      </dsp:txBody>
      <dsp:txXfrm>
        <a:off x="3646633" y="1485003"/>
        <a:ext cx="1112010" cy="213240"/>
      </dsp:txXfrm>
    </dsp:sp>
    <dsp:sp modelId="{F032093B-D752-47A2-9699-ECCBA44C9A10}">
      <dsp:nvSpPr>
        <dsp:cNvPr id="0" name=""/>
        <dsp:cNvSpPr/>
      </dsp:nvSpPr>
      <dsp:spPr>
        <a:xfrm>
          <a:off x="2570689" y="3006119"/>
          <a:ext cx="1235566" cy="639721"/>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90272" numCol="1" spcCol="1270" anchor="ctr" anchorCtr="0">
          <a:noAutofit/>
        </a:bodyPr>
        <a:lstStyle/>
        <a:p>
          <a:pPr marL="0" lvl="0" indent="0" algn="ctr" defTabSz="755650">
            <a:lnSpc>
              <a:spcPct val="90000"/>
            </a:lnSpc>
            <a:spcBef>
              <a:spcPct val="0"/>
            </a:spcBef>
            <a:spcAft>
              <a:spcPct val="35000"/>
            </a:spcAft>
            <a:buNone/>
          </a:pPr>
          <a:r>
            <a:rPr lang="en-US" sz="1700" b="1" kern="1200" dirty="0"/>
            <a:t>DW</a:t>
          </a:r>
        </a:p>
      </dsp:txBody>
      <dsp:txXfrm>
        <a:off x="2570689" y="3006119"/>
        <a:ext cx="1235566" cy="639721"/>
      </dsp:txXfrm>
    </dsp:sp>
    <dsp:sp modelId="{4289E719-79D7-439E-AB77-A6A95CDFC25B}">
      <dsp:nvSpPr>
        <dsp:cNvPr id="0" name=""/>
        <dsp:cNvSpPr/>
      </dsp:nvSpPr>
      <dsp:spPr>
        <a:xfrm>
          <a:off x="2817803" y="3503680"/>
          <a:ext cx="1112010" cy="21324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ctr" defTabSz="311150">
            <a:lnSpc>
              <a:spcPct val="90000"/>
            </a:lnSpc>
            <a:spcBef>
              <a:spcPct val="0"/>
            </a:spcBef>
            <a:spcAft>
              <a:spcPct val="35000"/>
            </a:spcAft>
            <a:buNone/>
          </a:pPr>
          <a:r>
            <a:rPr lang="en-US" sz="700" b="1" kern="1200" dirty="0"/>
            <a:t>MDSP Data Warehouse (ETL)</a:t>
          </a:r>
        </a:p>
      </dsp:txBody>
      <dsp:txXfrm>
        <a:off x="2817803" y="3503680"/>
        <a:ext cx="1112010" cy="213240"/>
      </dsp:txXfrm>
    </dsp:sp>
    <dsp:sp modelId="{074BBD73-C5D4-466B-9EF7-82B838066B27}">
      <dsp:nvSpPr>
        <dsp:cNvPr id="0" name=""/>
        <dsp:cNvSpPr/>
      </dsp:nvSpPr>
      <dsp:spPr>
        <a:xfrm>
          <a:off x="84199" y="4015457"/>
          <a:ext cx="1235566" cy="639721"/>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90272" numCol="1" spcCol="1270" anchor="ctr" anchorCtr="0">
          <a:noAutofit/>
        </a:bodyPr>
        <a:lstStyle/>
        <a:p>
          <a:pPr marL="0" lvl="0" indent="0" algn="ctr" defTabSz="755650">
            <a:lnSpc>
              <a:spcPct val="90000"/>
            </a:lnSpc>
            <a:spcBef>
              <a:spcPct val="0"/>
            </a:spcBef>
            <a:spcAft>
              <a:spcPct val="35000"/>
            </a:spcAft>
            <a:buNone/>
          </a:pPr>
          <a:r>
            <a:rPr lang="en-US" sz="1700" b="1" kern="1200" dirty="0"/>
            <a:t>Auth. Access.</a:t>
          </a:r>
        </a:p>
      </dsp:txBody>
      <dsp:txXfrm>
        <a:off x="84199" y="4015457"/>
        <a:ext cx="1235566" cy="639721"/>
      </dsp:txXfrm>
    </dsp:sp>
    <dsp:sp modelId="{ECD0D60D-63E9-4DE4-B510-93F875584466}">
      <dsp:nvSpPr>
        <dsp:cNvPr id="0" name=""/>
        <dsp:cNvSpPr/>
      </dsp:nvSpPr>
      <dsp:spPr>
        <a:xfrm>
          <a:off x="331312" y="4513019"/>
          <a:ext cx="1112010" cy="21324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2032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DW Authorized Users</a:t>
          </a:r>
        </a:p>
      </dsp:txBody>
      <dsp:txXfrm>
        <a:off x="331312" y="4513019"/>
        <a:ext cx="1112010" cy="213240"/>
      </dsp:txXfrm>
    </dsp:sp>
    <dsp:sp modelId="{9E34660C-E5B6-47A4-B5AF-2A480C2AF38D}">
      <dsp:nvSpPr>
        <dsp:cNvPr id="0" name=""/>
        <dsp:cNvSpPr/>
      </dsp:nvSpPr>
      <dsp:spPr>
        <a:xfrm>
          <a:off x="1741859" y="4015457"/>
          <a:ext cx="1235566" cy="639721"/>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90272" numCol="1" spcCol="1270" anchor="ctr" anchorCtr="0">
          <a:noAutofit/>
        </a:bodyPr>
        <a:lstStyle/>
        <a:p>
          <a:pPr marL="0" lvl="0" indent="0" algn="ctr" defTabSz="755650">
            <a:lnSpc>
              <a:spcPct val="90000"/>
            </a:lnSpc>
            <a:spcBef>
              <a:spcPct val="0"/>
            </a:spcBef>
            <a:spcAft>
              <a:spcPct val="35000"/>
            </a:spcAft>
            <a:buNone/>
          </a:pPr>
          <a:r>
            <a:rPr lang="en-US" sz="1700" b="1" kern="1200" dirty="0"/>
            <a:t>MDOT SHA</a:t>
          </a:r>
        </a:p>
      </dsp:txBody>
      <dsp:txXfrm>
        <a:off x="1741859" y="4015457"/>
        <a:ext cx="1235566" cy="639721"/>
      </dsp:txXfrm>
    </dsp:sp>
    <dsp:sp modelId="{D75C6171-D10F-4ACC-AFE9-08F64E1F0E2A}">
      <dsp:nvSpPr>
        <dsp:cNvPr id="0" name=""/>
        <dsp:cNvSpPr/>
      </dsp:nvSpPr>
      <dsp:spPr>
        <a:xfrm>
          <a:off x="1988973" y="4513019"/>
          <a:ext cx="1112010" cy="21324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TANG/MSCAN</a:t>
          </a:r>
        </a:p>
      </dsp:txBody>
      <dsp:txXfrm>
        <a:off x="1988973" y="4513019"/>
        <a:ext cx="1112010" cy="213240"/>
      </dsp:txXfrm>
    </dsp:sp>
    <dsp:sp modelId="{4E4A3D48-A309-4EA6-A652-114BF5A34229}">
      <dsp:nvSpPr>
        <dsp:cNvPr id="0" name=""/>
        <dsp:cNvSpPr/>
      </dsp:nvSpPr>
      <dsp:spPr>
        <a:xfrm>
          <a:off x="3399519" y="4015457"/>
          <a:ext cx="1235566" cy="639721"/>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90272" numCol="1" spcCol="1270" anchor="ctr" anchorCtr="0">
          <a:noAutofit/>
        </a:bodyPr>
        <a:lstStyle/>
        <a:p>
          <a:pPr marL="0" lvl="0" indent="0" algn="ctr" defTabSz="755650">
            <a:lnSpc>
              <a:spcPct val="90000"/>
            </a:lnSpc>
            <a:spcBef>
              <a:spcPct val="0"/>
            </a:spcBef>
            <a:spcAft>
              <a:spcPct val="35000"/>
            </a:spcAft>
            <a:buNone/>
          </a:pPr>
          <a:r>
            <a:rPr lang="en-US" sz="1700" b="1" kern="1200" dirty="0"/>
            <a:t>Fatal Dashboard</a:t>
          </a:r>
        </a:p>
      </dsp:txBody>
      <dsp:txXfrm>
        <a:off x="3399519" y="4015457"/>
        <a:ext cx="1235566" cy="639721"/>
      </dsp:txXfrm>
    </dsp:sp>
    <dsp:sp modelId="{4C3C8166-5CDF-4902-964A-72F40E4D07BF}">
      <dsp:nvSpPr>
        <dsp:cNvPr id="0" name=""/>
        <dsp:cNvSpPr/>
      </dsp:nvSpPr>
      <dsp:spPr>
        <a:xfrm>
          <a:off x="3646633" y="4513019"/>
          <a:ext cx="1112010" cy="21324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ctr" defTabSz="311150">
            <a:lnSpc>
              <a:spcPct val="90000"/>
            </a:lnSpc>
            <a:spcBef>
              <a:spcPct val="0"/>
            </a:spcBef>
            <a:spcAft>
              <a:spcPct val="35000"/>
            </a:spcAft>
            <a:buNone/>
          </a:pPr>
          <a:r>
            <a:rPr lang="en-US" sz="700" b="1" kern="1200" dirty="0"/>
            <a:t>Zero Deaths Fatal Crash Dashboard</a:t>
          </a:r>
        </a:p>
      </dsp:txBody>
      <dsp:txXfrm>
        <a:off x="3646633" y="4513019"/>
        <a:ext cx="1112010" cy="213240"/>
      </dsp:txXfrm>
    </dsp:sp>
    <dsp:sp modelId="{AD4398F1-22BA-49AE-A6B6-FADCC041796D}">
      <dsp:nvSpPr>
        <dsp:cNvPr id="0" name=""/>
        <dsp:cNvSpPr/>
      </dsp:nvSpPr>
      <dsp:spPr>
        <a:xfrm>
          <a:off x="5057179" y="4015457"/>
          <a:ext cx="1235566" cy="639721"/>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90272" numCol="1" spcCol="1270" anchor="ctr" anchorCtr="0">
          <a:noAutofit/>
        </a:bodyPr>
        <a:lstStyle/>
        <a:p>
          <a:pPr marL="0" lvl="0" indent="0" algn="ctr" defTabSz="755650">
            <a:lnSpc>
              <a:spcPct val="90000"/>
            </a:lnSpc>
            <a:spcBef>
              <a:spcPct val="0"/>
            </a:spcBef>
            <a:spcAft>
              <a:spcPct val="35000"/>
            </a:spcAft>
            <a:buNone/>
          </a:pPr>
          <a:r>
            <a:rPr lang="en-US" sz="1700" b="1" kern="1200" dirty="0"/>
            <a:t>Public Download</a:t>
          </a:r>
        </a:p>
      </dsp:txBody>
      <dsp:txXfrm>
        <a:off x="5057179" y="4015457"/>
        <a:ext cx="1235566" cy="639721"/>
      </dsp:txXfrm>
    </dsp:sp>
    <dsp:sp modelId="{DF52F929-7223-4730-9182-9C2293F89541}">
      <dsp:nvSpPr>
        <dsp:cNvPr id="0" name=""/>
        <dsp:cNvSpPr/>
      </dsp:nvSpPr>
      <dsp:spPr>
        <a:xfrm>
          <a:off x="5304293" y="4513019"/>
          <a:ext cx="1112010" cy="21324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ctr" defTabSz="311150">
            <a:lnSpc>
              <a:spcPct val="90000"/>
            </a:lnSpc>
            <a:spcBef>
              <a:spcPct val="0"/>
            </a:spcBef>
            <a:spcAft>
              <a:spcPct val="35000"/>
            </a:spcAft>
            <a:buNone/>
          </a:pPr>
          <a:r>
            <a:rPr lang="en-US" sz="700" b="1" kern="1200" dirty="0"/>
            <a:t>Tableau Crash Data Download Tool</a:t>
          </a:r>
        </a:p>
      </dsp:txBody>
      <dsp:txXfrm>
        <a:off x="5304293" y="4513019"/>
        <a:ext cx="1112010" cy="213240"/>
      </dsp:txXfrm>
    </dsp:sp>
    <dsp:sp modelId="{542B87F9-7167-437C-A19D-91CC90C1DEFB}">
      <dsp:nvSpPr>
        <dsp:cNvPr id="0" name=""/>
        <dsp:cNvSpPr/>
      </dsp:nvSpPr>
      <dsp:spPr>
        <a:xfrm>
          <a:off x="3399519" y="5024796"/>
          <a:ext cx="1235566" cy="639721"/>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90272" numCol="1" spcCol="1270" anchor="ctr" anchorCtr="0">
          <a:noAutofit/>
        </a:bodyPr>
        <a:lstStyle/>
        <a:p>
          <a:pPr marL="0" lvl="0" indent="0" algn="ctr" defTabSz="755650">
            <a:lnSpc>
              <a:spcPct val="90000"/>
            </a:lnSpc>
            <a:spcBef>
              <a:spcPct val="0"/>
            </a:spcBef>
            <a:spcAft>
              <a:spcPct val="35000"/>
            </a:spcAft>
            <a:buNone/>
          </a:pPr>
          <a:r>
            <a:rPr lang="en-US" sz="1700" b="1" kern="1200" dirty="0"/>
            <a:t>RAVEN</a:t>
          </a:r>
        </a:p>
      </dsp:txBody>
      <dsp:txXfrm>
        <a:off x="3399519" y="5024796"/>
        <a:ext cx="1235566" cy="639721"/>
      </dsp:txXfrm>
    </dsp:sp>
    <dsp:sp modelId="{8DAB2E47-E475-4ABA-88C8-9CC298ADDA66}">
      <dsp:nvSpPr>
        <dsp:cNvPr id="0" name=""/>
        <dsp:cNvSpPr/>
      </dsp:nvSpPr>
      <dsp:spPr>
        <a:xfrm>
          <a:off x="3646633" y="5522357"/>
          <a:ext cx="1112010" cy="21324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20320" bIns="5080" numCol="1" spcCol="1270" anchor="ctr" anchorCtr="0">
          <a:noAutofit/>
        </a:bodyPr>
        <a:lstStyle/>
        <a:p>
          <a:pPr marL="0" lvl="0" indent="0" algn="ctr" defTabSz="355600">
            <a:lnSpc>
              <a:spcPct val="90000"/>
            </a:lnSpc>
            <a:spcBef>
              <a:spcPct val="0"/>
            </a:spcBef>
            <a:spcAft>
              <a:spcPct val="35000"/>
            </a:spcAft>
            <a:buNone/>
          </a:pPr>
          <a:r>
            <a:rPr lang="en-US" sz="800" b="1" kern="1200" dirty="0"/>
            <a:t>Washington College</a:t>
          </a:r>
        </a:p>
      </dsp:txBody>
      <dsp:txXfrm>
        <a:off x="3646633" y="5522357"/>
        <a:ext cx="1112010" cy="213240"/>
      </dsp:txXfrm>
    </dsp:sp>
    <dsp:sp modelId="{024508AA-3248-4846-8F9B-A876F42F4C92}">
      <dsp:nvSpPr>
        <dsp:cNvPr id="0" name=""/>
        <dsp:cNvSpPr/>
      </dsp:nvSpPr>
      <dsp:spPr>
        <a:xfrm>
          <a:off x="5057179" y="5024796"/>
          <a:ext cx="1235566" cy="639721"/>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90272" numCol="1" spcCol="1270" anchor="ctr" anchorCtr="0">
          <a:noAutofit/>
        </a:bodyPr>
        <a:lstStyle/>
        <a:p>
          <a:pPr marL="0" lvl="0" indent="0" algn="ctr" defTabSz="755650">
            <a:lnSpc>
              <a:spcPct val="90000"/>
            </a:lnSpc>
            <a:spcBef>
              <a:spcPct val="0"/>
            </a:spcBef>
            <a:spcAft>
              <a:spcPct val="35000"/>
            </a:spcAft>
            <a:buNone/>
          </a:pPr>
          <a:r>
            <a:rPr lang="en-US" sz="1700" b="1" kern="1200" dirty="0"/>
            <a:t>AA VZ</a:t>
          </a:r>
        </a:p>
      </dsp:txBody>
      <dsp:txXfrm>
        <a:off x="5057179" y="5024796"/>
        <a:ext cx="1235566" cy="639721"/>
      </dsp:txXfrm>
    </dsp:sp>
    <dsp:sp modelId="{E9B3CB19-0074-45F8-96DC-CE174A019CA9}">
      <dsp:nvSpPr>
        <dsp:cNvPr id="0" name=""/>
        <dsp:cNvSpPr/>
      </dsp:nvSpPr>
      <dsp:spPr>
        <a:xfrm>
          <a:off x="5304293" y="5522357"/>
          <a:ext cx="1112010" cy="21324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ctr" defTabSz="311150">
            <a:lnSpc>
              <a:spcPct val="90000"/>
            </a:lnSpc>
            <a:spcBef>
              <a:spcPct val="0"/>
            </a:spcBef>
            <a:spcAft>
              <a:spcPct val="35000"/>
            </a:spcAft>
            <a:buNone/>
          </a:pPr>
          <a:r>
            <a:rPr lang="en-US" sz="700" b="1" kern="1200" dirty="0"/>
            <a:t>Anne Arundel County Vision Zero Dashboard</a:t>
          </a:r>
        </a:p>
      </dsp:txBody>
      <dsp:txXfrm>
        <a:off x="5304293" y="5522357"/>
        <a:ext cx="1112010" cy="213240"/>
      </dsp:txXfrm>
    </dsp:sp>
    <dsp:sp modelId="{EFCBC9D2-5F90-4558-A68A-318E361AB9BA}">
      <dsp:nvSpPr>
        <dsp:cNvPr id="0" name=""/>
        <dsp:cNvSpPr/>
      </dsp:nvSpPr>
      <dsp:spPr>
        <a:xfrm>
          <a:off x="6714840" y="5024796"/>
          <a:ext cx="1235566" cy="639721"/>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90272" numCol="1" spcCol="1270" anchor="ctr" anchorCtr="0">
          <a:noAutofit/>
        </a:bodyPr>
        <a:lstStyle/>
        <a:p>
          <a:pPr marL="0" lvl="0" indent="0" algn="ctr" defTabSz="755650">
            <a:lnSpc>
              <a:spcPct val="90000"/>
            </a:lnSpc>
            <a:spcBef>
              <a:spcPct val="0"/>
            </a:spcBef>
            <a:spcAft>
              <a:spcPct val="35000"/>
            </a:spcAft>
            <a:buNone/>
          </a:pPr>
          <a:r>
            <a:rPr lang="en-US" sz="1700" b="1" kern="1200" dirty="0"/>
            <a:t>BMC</a:t>
          </a:r>
        </a:p>
      </dsp:txBody>
      <dsp:txXfrm>
        <a:off x="6714840" y="5024796"/>
        <a:ext cx="1235566" cy="639721"/>
      </dsp:txXfrm>
    </dsp:sp>
    <dsp:sp modelId="{38ED4EFA-4093-4BD8-9E3E-B461E42F2ACE}">
      <dsp:nvSpPr>
        <dsp:cNvPr id="0" name=""/>
        <dsp:cNvSpPr/>
      </dsp:nvSpPr>
      <dsp:spPr>
        <a:xfrm>
          <a:off x="6961953" y="5522357"/>
          <a:ext cx="1112010" cy="21324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ctr" defTabSz="311150">
            <a:lnSpc>
              <a:spcPct val="90000"/>
            </a:lnSpc>
            <a:spcBef>
              <a:spcPct val="0"/>
            </a:spcBef>
            <a:spcAft>
              <a:spcPct val="35000"/>
            </a:spcAft>
            <a:buNone/>
          </a:pPr>
          <a:r>
            <a:rPr lang="en-US" sz="700" b="1" kern="1200" dirty="0"/>
            <a:t>Baltimore Metropolitan Council Dashboards</a:t>
          </a:r>
        </a:p>
      </dsp:txBody>
      <dsp:txXfrm>
        <a:off x="6961953" y="5522357"/>
        <a:ext cx="1112010" cy="213240"/>
      </dsp:txXfrm>
    </dsp:sp>
    <dsp:sp modelId="{32256642-3220-41C7-B926-BB0B0A1AD629}">
      <dsp:nvSpPr>
        <dsp:cNvPr id="0" name=""/>
        <dsp:cNvSpPr/>
      </dsp:nvSpPr>
      <dsp:spPr>
        <a:xfrm>
          <a:off x="4228349" y="3006119"/>
          <a:ext cx="1235566" cy="639721"/>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90272" numCol="1" spcCol="1270" anchor="ctr" anchorCtr="0">
          <a:noAutofit/>
        </a:bodyPr>
        <a:lstStyle/>
        <a:p>
          <a:pPr marL="0" lvl="0" indent="0" algn="ctr" defTabSz="755650">
            <a:lnSpc>
              <a:spcPct val="90000"/>
            </a:lnSpc>
            <a:spcBef>
              <a:spcPct val="0"/>
            </a:spcBef>
            <a:spcAft>
              <a:spcPct val="35000"/>
            </a:spcAft>
            <a:buNone/>
          </a:pPr>
          <a:r>
            <a:rPr lang="en-US" sz="1700" b="1" kern="1200" dirty="0"/>
            <a:t>CRD</a:t>
          </a:r>
        </a:p>
      </dsp:txBody>
      <dsp:txXfrm>
        <a:off x="4228349" y="3006119"/>
        <a:ext cx="1235566" cy="639721"/>
      </dsp:txXfrm>
    </dsp:sp>
    <dsp:sp modelId="{9F9ADE23-A239-475F-B209-989030B293BB}">
      <dsp:nvSpPr>
        <dsp:cNvPr id="0" name=""/>
        <dsp:cNvSpPr/>
      </dsp:nvSpPr>
      <dsp:spPr>
        <a:xfrm>
          <a:off x="4475463" y="3503680"/>
          <a:ext cx="1112010" cy="21324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20320" bIns="50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prstClr val="black">
                  <a:hueOff val="0"/>
                  <a:satOff val="0"/>
                  <a:lumOff val="0"/>
                  <a:alphaOff val="0"/>
                </a:prstClr>
              </a:solidFill>
              <a:latin typeface="Century Gothic" panose="020B0502020202020204"/>
              <a:ea typeface="+mn-ea"/>
              <a:cs typeface="+mn-cs"/>
            </a:rPr>
            <a:t>Central Records Division</a:t>
          </a:r>
        </a:p>
      </dsp:txBody>
      <dsp:txXfrm>
        <a:off x="4475463" y="3503680"/>
        <a:ext cx="1112010" cy="213240"/>
      </dsp:txXfrm>
    </dsp:sp>
    <dsp:sp modelId="{51F5BA7D-9AB7-495F-A731-B5436B6185A9}">
      <dsp:nvSpPr>
        <dsp:cNvPr id="0" name=""/>
        <dsp:cNvSpPr/>
      </dsp:nvSpPr>
      <dsp:spPr>
        <a:xfrm>
          <a:off x="2570689" y="1996780"/>
          <a:ext cx="1235566" cy="639721"/>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90272" numCol="1" spcCol="1270" anchor="ctr" anchorCtr="0">
          <a:noAutofit/>
        </a:bodyPr>
        <a:lstStyle/>
        <a:p>
          <a:pPr marL="0" lvl="0" indent="0" algn="ctr" defTabSz="755650">
            <a:lnSpc>
              <a:spcPct val="90000"/>
            </a:lnSpc>
            <a:spcBef>
              <a:spcPct val="0"/>
            </a:spcBef>
            <a:spcAft>
              <a:spcPct val="35000"/>
            </a:spcAft>
            <a:buNone/>
          </a:pPr>
          <a:r>
            <a:rPr lang="en-US" sz="1700" b="1" kern="1200" dirty="0"/>
            <a:t>Prod.</a:t>
          </a:r>
        </a:p>
      </dsp:txBody>
      <dsp:txXfrm>
        <a:off x="2570689" y="1996780"/>
        <a:ext cx="1235566" cy="639721"/>
      </dsp:txXfrm>
    </dsp:sp>
    <dsp:sp modelId="{FA7EF51A-619C-4FE7-898F-A4D952A9CA46}">
      <dsp:nvSpPr>
        <dsp:cNvPr id="0" name=""/>
        <dsp:cNvSpPr/>
      </dsp:nvSpPr>
      <dsp:spPr>
        <a:xfrm>
          <a:off x="2817803" y="2494341"/>
          <a:ext cx="1112010" cy="21324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ctr" defTabSz="311150">
            <a:lnSpc>
              <a:spcPct val="90000"/>
            </a:lnSpc>
            <a:spcBef>
              <a:spcPct val="0"/>
            </a:spcBef>
            <a:spcAft>
              <a:spcPct val="35000"/>
            </a:spcAft>
            <a:buNone/>
          </a:pPr>
          <a:r>
            <a:rPr lang="en-US" sz="700" b="1" kern="1200" dirty="0"/>
            <a:t>MDSP Production Database</a:t>
          </a:r>
        </a:p>
      </dsp:txBody>
      <dsp:txXfrm>
        <a:off x="2817803" y="2494341"/>
        <a:ext cx="1112010" cy="2132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A15ECE-026E-4055-B5B1-F5E6FA377545}" type="datetimeFigureOut">
              <a:rPr lang="en-US" smtClean="0"/>
              <a:t>3/22/2024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559273-60DB-4092-B3D4-905BEAF3FD0A}" type="slidenum">
              <a:rPr lang="en-US" smtClean="0"/>
              <a:t>‹#›</a:t>
            </a:fld>
            <a:endParaRPr lang="en-US"/>
          </a:p>
        </p:txBody>
      </p:sp>
    </p:spTree>
    <p:extLst>
      <p:ext uri="{BB962C8B-B14F-4D97-AF65-F5344CB8AC3E}">
        <p14:creationId xmlns:p14="http://schemas.microsoft.com/office/powerpoint/2010/main" val="3467488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559273-60DB-4092-B3D4-905BEAF3FD0A}" type="slidenum">
              <a:rPr lang="en-US" smtClean="0"/>
              <a:t>1</a:t>
            </a:fld>
            <a:endParaRPr lang="en-US"/>
          </a:p>
        </p:txBody>
      </p:sp>
    </p:spTree>
    <p:extLst>
      <p:ext uri="{BB962C8B-B14F-4D97-AF65-F5344CB8AC3E}">
        <p14:creationId xmlns:p14="http://schemas.microsoft.com/office/powerpoint/2010/main" val="1528747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Crash data download tool launched May of last year.</a:t>
            </a:r>
          </a:p>
          <a:p>
            <a:pPr marL="171450" indent="-171450">
              <a:buFont typeface="Arial" panose="020B0604020202020204" pitchFamily="34" charset="0"/>
              <a:buChar char="•"/>
            </a:pPr>
            <a:r>
              <a:rPr lang="en-US" dirty="0"/>
              <a:t>MSP looking at improving the interface and features based on who is using the data.</a:t>
            </a:r>
          </a:p>
          <a:p>
            <a:pPr marL="171450" indent="-171450">
              <a:buFont typeface="Arial" panose="020B0604020202020204" pitchFamily="34" charset="0"/>
              <a:buChar char="•"/>
            </a:pPr>
            <a:r>
              <a:rPr lang="en-US" dirty="0"/>
              <a:t>2024 is still being reviewed and processed. Availability is TBD.</a:t>
            </a:r>
          </a:p>
          <a:p>
            <a:pPr marL="171450" indent="-171450">
              <a:buFont typeface="Arial" panose="020B0604020202020204" pitchFamily="34" charset="0"/>
              <a:buChar char="•"/>
            </a:pPr>
            <a:r>
              <a:rPr lang="en-US" dirty="0"/>
              <a:t>Years earlier than 2019 (back to 2015) under consideration as static file downloads (“closed” years).</a:t>
            </a:r>
          </a:p>
        </p:txBody>
      </p:sp>
      <p:sp>
        <p:nvSpPr>
          <p:cNvPr id="4" name="Slide Number Placeholder 3"/>
          <p:cNvSpPr>
            <a:spLocks noGrp="1"/>
          </p:cNvSpPr>
          <p:nvPr>
            <p:ph type="sldNum" sz="quarter" idx="5"/>
          </p:nvPr>
        </p:nvSpPr>
        <p:spPr/>
        <p:txBody>
          <a:bodyPr/>
          <a:lstStyle/>
          <a:p>
            <a:fld id="{1A559273-60DB-4092-B3D4-905BEAF3FD0A}" type="slidenum">
              <a:rPr lang="en-US" smtClean="0"/>
              <a:t>10</a:t>
            </a:fld>
            <a:endParaRPr lang="en-US"/>
          </a:p>
        </p:txBody>
      </p:sp>
    </p:spTree>
    <p:extLst>
      <p:ext uri="{BB962C8B-B14F-4D97-AF65-F5344CB8AC3E}">
        <p14:creationId xmlns:p14="http://schemas.microsoft.com/office/powerpoint/2010/main" val="3407001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Lastly, the current RAVEN application launched in 2016 is reaching its end-of-life cycle. In fact, it is beyond that now and some functionality has ceased.</a:t>
            </a:r>
          </a:p>
          <a:p>
            <a:pPr marL="171450" indent="-171450">
              <a:buFont typeface="Arial" panose="020B0604020202020204" pitchFamily="34" charset="0"/>
              <a:buChar char="•"/>
            </a:pPr>
            <a:r>
              <a:rPr lang="en-US" dirty="0"/>
              <a:t>A new application is being developed by Washington College and we are scheduling demos and seeking feedback.</a:t>
            </a:r>
          </a:p>
        </p:txBody>
      </p:sp>
      <p:sp>
        <p:nvSpPr>
          <p:cNvPr id="4" name="Slide Number Placeholder 3"/>
          <p:cNvSpPr>
            <a:spLocks noGrp="1"/>
          </p:cNvSpPr>
          <p:nvPr>
            <p:ph type="sldNum" sz="quarter" idx="5"/>
          </p:nvPr>
        </p:nvSpPr>
        <p:spPr/>
        <p:txBody>
          <a:bodyPr/>
          <a:lstStyle/>
          <a:p>
            <a:fld id="{1A559273-60DB-4092-B3D4-905BEAF3FD0A}" type="slidenum">
              <a:rPr lang="en-US" smtClean="0"/>
              <a:t>11</a:t>
            </a:fld>
            <a:endParaRPr lang="en-US"/>
          </a:p>
        </p:txBody>
      </p:sp>
    </p:spTree>
    <p:extLst>
      <p:ext uri="{BB962C8B-B14F-4D97-AF65-F5344CB8AC3E}">
        <p14:creationId xmlns:p14="http://schemas.microsoft.com/office/powerpoint/2010/main" val="1641888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new RAVEN will launch at the May Summit.</a:t>
            </a:r>
          </a:p>
          <a:p>
            <a:pPr marL="171450" indent="-171450">
              <a:buFont typeface="Arial" panose="020B0604020202020204" pitchFamily="34" charset="0"/>
              <a:buChar char="•"/>
            </a:pPr>
            <a:r>
              <a:rPr lang="en-US" dirty="0"/>
              <a:t>It will be embedded in ZeroDeathsMD.gov and the dashboards/visualizations will be public-facing.</a:t>
            </a:r>
          </a:p>
          <a:p>
            <a:pPr marL="171450" indent="-171450">
              <a:buFont typeface="Arial" panose="020B0604020202020204" pitchFamily="34" charset="0"/>
              <a:buChar char="•"/>
            </a:pPr>
            <a:r>
              <a:rPr lang="en-US" dirty="0"/>
              <a:t>Some features will remain private (there is no PII, but analysis features too complicated for the public will be accessible by authorized users).</a:t>
            </a:r>
          </a:p>
        </p:txBody>
      </p:sp>
      <p:sp>
        <p:nvSpPr>
          <p:cNvPr id="4" name="Slide Number Placeholder 3"/>
          <p:cNvSpPr>
            <a:spLocks noGrp="1"/>
          </p:cNvSpPr>
          <p:nvPr>
            <p:ph type="sldNum" sz="quarter" idx="5"/>
          </p:nvPr>
        </p:nvSpPr>
        <p:spPr/>
        <p:txBody>
          <a:bodyPr/>
          <a:lstStyle/>
          <a:p>
            <a:fld id="{1A559273-60DB-4092-B3D4-905BEAF3FD0A}" type="slidenum">
              <a:rPr lang="en-US" smtClean="0"/>
              <a:t>12</a:t>
            </a:fld>
            <a:endParaRPr lang="en-US"/>
          </a:p>
        </p:txBody>
      </p:sp>
    </p:spTree>
    <p:extLst>
      <p:ext uri="{BB962C8B-B14F-4D97-AF65-F5344CB8AC3E}">
        <p14:creationId xmlns:p14="http://schemas.microsoft.com/office/powerpoint/2010/main" val="2520040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State’s data improvement program guided by the TRCC.</a:t>
            </a:r>
          </a:p>
          <a:p>
            <a:pPr marL="171450" indent="-171450">
              <a:buFont typeface="Arial" panose="020B0604020202020204" pitchFamily="34" charset="0"/>
              <a:buChar char="•"/>
            </a:pPr>
            <a:r>
              <a:rPr lang="en-US" dirty="0"/>
              <a:t>5-year plan runs concurrent with the SHSP.</a:t>
            </a:r>
          </a:p>
          <a:p>
            <a:pPr marL="171450" indent="-171450">
              <a:buFont typeface="Arial" panose="020B0604020202020204" pitchFamily="34" charset="0"/>
              <a:buChar char="•"/>
            </a:pPr>
            <a:r>
              <a:rPr lang="en-US" dirty="0"/>
              <a:t>Every 5 years we conduct an Assessment facilitated by NHTSA involving subject matter experts from around the country.</a:t>
            </a:r>
          </a:p>
          <a:p>
            <a:pPr marL="171450" indent="-171450">
              <a:buFont typeface="Arial" panose="020B0604020202020204" pitchFamily="34" charset="0"/>
              <a:buChar char="•"/>
            </a:pPr>
            <a:r>
              <a:rPr lang="en-US" dirty="0"/>
              <a:t>They evaluate crash, citation and adjudication, driver and vehicle, roadway, and hospital and EMS data systems.</a:t>
            </a:r>
          </a:p>
          <a:p>
            <a:pPr marL="171450" indent="-171450">
              <a:buFont typeface="Arial" panose="020B0604020202020204" pitchFamily="34" charset="0"/>
              <a:buChar char="•"/>
            </a:pPr>
            <a:r>
              <a:rPr lang="en-US" dirty="0"/>
              <a:t>In 2025 we will update the TRSP in a similar manner and timeline as the SHSP.</a:t>
            </a:r>
          </a:p>
        </p:txBody>
      </p:sp>
      <p:sp>
        <p:nvSpPr>
          <p:cNvPr id="4" name="Slide Number Placeholder 3"/>
          <p:cNvSpPr>
            <a:spLocks noGrp="1"/>
          </p:cNvSpPr>
          <p:nvPr>
            <p:ph type="sldNum" sz="quarter" idx="5"/>
          </p:nvPr>
        </p:nvSpPr>
        <p:spPr/>
        <p:txBody>
          <a:bodyPr/>
          <a:lstStyle/>
          <a:p>
            <a:fld id="{1A559273-60DB-4092-B3D4-905BEAF3FD0A}" type="slidenum">
              <a:rPr lang="en-US" smtClean="0"/>
              <a:t>2</a:t>
            </a:fld>
            <a:endParaRPr lang="en-US"/>
          </a:p>
        </p:txBody>
      </p:sp>
    </p:spTree>
    <p:extLst>
      <p:ext uri="{BB962C8B-B14F-4D97-AF65-F5344CB8AC3E}">
        <p14:creationId xmlns:p14="http://schemas.microsoft.com/office/powerpoint/2010/main" val="3566501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Chrissy Nizer is the Governor’s Representative for Highway Safety and is the Chair for the TRCC and SHSP Executive Councils.</a:t>
            </a:r>
          </a:p>
          <a:p>
            <a:pPr marL="171450" indent="-171450">
              <a:buFont typeface="Arial" panose="020B0604020202020204" pitchFamily="34" charset="0"/>
              <a:buChar char="•"/>
            </a:pPr>
            <a:r>
              <a:rPr lang="en-US" dirty="0"/>
              <a:t>In the SHSP, for each EAT and the strategies and action steps, the leads are members or are connected to the TRCC.</a:t>
            </a:r>
          </a:p>
          <a:p>
            <a:pPr marL="171450" indent="-171450">
              <a:buFont typeface="Arial" panose="020B0604020202020204" pitchFamily="34" charset="0"/>
              <a:buChar char="•"/>
            </a:pPr>
            <a:r>
              <a:rPr lang="en-US" dirty="0"/>
              <a:t>The TRCC has in large part been focused on SHSP data needs (accessibility, like online dashboards).</a:t>
            </a:r>
          </a:p>
          <a:p>
            <a:pPr marL="171450" indent="-171450">
              <a:buFont typeface="Arial" panose="020B0604020202020204" pitchFamily="34" charset="0"/>
              <a:buChar char="•"/>
            </a:pPr>
            <a:r>
              <a:rPr lang="en-US" dirty="0"/>
              <a:t>We’ve been doing more work with local strategic planning groups that are publishing data online.</a:t>
            </a:r>
          </a:p>
        </p:txBody>
      </p:sp>
      <p:sp>
        <p:nvSpPr>
          <p:cNvPr id="4" name="Slide Number Placeholder 3"/>
          <p:cNvSpPr>
            <a:spLocks noGrp="1"/>
          </p:cNvSpPr>
          <p:nvPr>
            <p:ph type="sldNum" sz="quarter" idx="5"/>
          </p:nvPr>
        </p:nvSpPr>
        <p:spPr/>
        <p:txBody>
          <a:bodyPr/>
          <a:lstStyle/>
          <a:p>
            <a:fld id="{1A559273-60DB-4092-B3D4-905BEAF3FD0A}" type="slidenum">
              <a:rPr lang="en-US" smtClean="0"/>
              <a:t>3</a:t>
            </a:fld>
            <a:endParaRPr lang="en-US"/>
          </a:p>
        </p:txBody>
      </p:sp>
    </p:spTree>
    <p:extLst>
      <p:ext uri="{BB962C8B-B14F-4D97-AF65-F5344CB8AC3E}">
        <p14:creationId xmlns:p14="http://schemas.microsoft.com/office/powerpoint/2010/main" val="2491485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Earlier this NHTSA announced a 350 million opportunity for states to improve their crash data systems.</a:t>
            </a:r>
          </a:p>
          <a:p>
            <a:pPr marL="171450" indent="-171450">
              <a:buFont typeface="Arial" panose="020B0604020202020204" pitchFamily="34" charset="0"/>
              <a:buChar char="•"/>
            </a:pPr>
            <a:r>
              <a:rPr lang="en-US" dirty="0"/>
              <a:t>MHSO will be applying and is working with MSP on an application due on May 15.</a:t>
            </a:r>
          </a:p>
          <a:p>
            <a:pPr marL="171450" indent="-171450">
              <a:buFont typeface="Arial" panose="020B0604020202020204" pitchFamily="34" charset="0"/>
              <a:buChar char="•"/>
            </a:pPr>
            <a:r>
              <a:rPr lang="en-US" dirty="0"/>
              <a:t>Will focus on upgrading to MMUCC 6, recently launched by NHTSA. And data integration with a focus on data quality, integrating with other datasets to reduce the burden on officer data collection.</a:t>
            </a:r>
          </a:p>
          <a:p>
            <a:pPr marL="171450" indent="-171450">
              <a:buFont typeface="Arial" panose="020B0604020202020204" pitchFamily="34" charset="0"/>
              <a:buChar char="•"/>
            </a:pPr>
            <a:r>
              <a:rPr lang="en-US" dirty="0"/>
              <a:t>Will have 5 years to implement.</a:t>
            </a:r>
          </a:p>
        </p:txBody>
      </p:sp>
      <p:sp>
        <p:nvSpPr>
          <p:cNvPr id="4" name="Slide Number Placeholder 3"/>
          <p:cNvSpPr>
            <a:spLocks noGrp="1"/>
          </p:cNvSpPr>
          <p:nvPr>
            <p:ph type="sldNum" sz="quarter" idx="5"/>
          </p:nvPr>
        </p:nvSpPr>
        <p:spPr/>
        <p:txBody>
          <a:bodyPr/>
          <a:lstStyle/>
          <a:p>
            <a:fld id="{1A559273-60DB-4092-B3D4-905BEAF3FD0A}" type="slidenum">
              <a:rPr lang="en-US" smtClean="0"/>
              <a:t>4</a:t>
            </a:fld>
            <a:endParaRPr lang="en-US"/>
          </a:p>
        </p:txBody>
      </p:sp>
    </p:spTree>
    <p:extLst>
      <p:ext uri="{BB962C8B-B14F-4D97-AF65-F5344CB8AC3E}">
        <p14:creationId xmlns:p14="http://schemas.microsoft.com/office/powerpoint/2010/main" val="2546149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ACRS 2.0 was launched by MSP on January 1. </a:t>
            </a:r>
          </a:p>
          <a:p>
            <a:pPr marL="171450" indent="-171450">
              <a:buFont typeface="Arial" panose="020B0604020202020204" pitchFamily="34" charset="0"/>
              <a:buChar char="•"/>
            </a:pPr>
            <a:r>
              <a:rPr lang="en-US" dirty="0"/>
              <a:t>Most significant change to crash report in decades and major changes since ACRS was launched in 2015.</a:t>
            </a:r>
          </a:p>
          <a:p>
            <a:pPr marL="171450" indent="-171450">
              <a:buFont typeface="Arial" panose="020B0604020202020204" pitchFamily="34" charset="0"/>
              <a:buChar char="•"/>
            </a:pPr>
            <a:r>
              <a:rPr lang="en-US" dirty="0"/>
              <a:t>Improvements in locations (integration with SHA roadway file; roadways updated quarterly). Interface requires officer to select a location in the inventory.</a:t>
            </a:r>
          </a:p>
          <a:p>
            <a:pPr marL="171450" indent="-171450">
              <a:buFont typeface="Arial" panose="020B0604020202020204" pitchFamily="34" charset="0"/>
              <a:buChar char="•"/>
            </a:pPr>
            <a:r>
              <a:rPr lang="en-US" dirty="0"/>
              <a:t>More discrete codes like non-motorist types for scooters (feedback from EATs considered and included in ACRS 2).</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A559273-60DB-4092-B3D4-905BEAF3FD0A}" type="slidenum">
              <a:rPr lang="en-US" smtClean="0"/>
              <a:t>5</a:t>
            </a:fld>
            <a:endParaRPr lang="en-US"/>
          </a:p>
        </p:txBody>
      </p:sp>
    </p:spTree>
    <p:extLst>
      <p:ext uri="{BB962C8B-B14F-4D97-AF65-F5344CB8AC3E}">
        <p14:creationId xmlns:p14="http://schemas.microsoft.com/office/powerpoint/2010/main" val="3072344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Briefly shows how the data from officer reporting to the MDSP and to authorized users.</a:t>
            </a:r>
          </a:p>
          <a:p>
            <a:pPr marL="171450" indent="-171450">
              <a:buFont typeface="Arial" panose="020B0604020202020204" pitchFamily="34" charset="0"/>
              <a:buChar char="•"/>
            </a:pPr>
            <a:r>
              <a:rPr lang="en-US" dirty="0"/>
              <a:t>Authorized users ideally are getting access to the Data Warehouse.</a:t>
            </a:r>
          </a:p>
          <a:p>
            <a:pPr marL="171450" indent="-171450">
              <a:buFont typeface="Arial" panose="020B0604020202020204" pitchFamily="34" charset="0"/>
              <a:buChar char="•"/>
            </a:pPr>
            <a:r>
              <a:rPr lang="en-US" dirty="0"/>
              <a:t>All others are accessing the Tableau Public Download Tool.</a:t>
            </a:r>
          </a:p>
          <a:p>
            <a:pPr marL="171450" indent="-171450">
              <a:buFont typeface="Arial" panose="020B0604020202020204" pitchFamily="34" charset="0"/>
              <a:buChar char="•"/>
            </a:pPr>
            <a:r>
              <a:rPr lang="en-US" dirty="0"/>
              <a:t>Which is the source for a growing number of public-facing dashboards, which will soon include an upgrade of RAVEN.</a:t>
            </a:r>
          </a:p>
          <a:p>
            <a:pPr marL="171450" indent="-171450">
              <a:buFont typeface="Arial" panose="020B0604020202020204" pitchFamily="34" charset="0"/>
              <a:buChar char="•"/>
            </a:pPr>
            <a:r>
              <a:rPr lang="en-US" dirty="0"/>
              <a:t>This has involved a lot of work for agencies transitioning from using the annual SHA version of crash data to now a daily feed of crashes in a different format from MSP.</a:t>
            </a:r>
          </a:p>
        </p:txBody>
      </p:sp>
      <p:sp>
        <p:nvSpPr>
          <p:cNvPr id="4" name="Slide Number Placeholder 3"/>
          <p:cNvSpPr>
            <a:spLocks noGrp="1"/>
          </p:cNvSpPr>
          <p:nvPr>
            <p:ph type="sldNum" sz="quarter" idx="5"/>
          </p:nvPr>
        </p:nvSpPr>
        <p:spPr/>
        <p:txBody>
          <a:bodyPr/>
          <a:lstStyle/>
          <a:p>
            <a:fld id="{1A559273-60DB-4092-B3D4-905BEAF3FD0A}" type="slidenum">
              <a:rPr lang="en-US" smtClean="0"/>
              <a:t>6</a:t>
            </a:fld>
            <a:endParaRPr lang="en-US"/>
          </a:p>
        </p:txBody>
      </p:sp>
    </p:spTree>
    <p:extLst>
      <p:ext uri="{BB962C8B-B14F-4D97-AF65-F5344CB8AC3E}">
        <p14:creationId xmlns:p14="http://schemas.microsoft.com/office/powerpoint/2010/main" val="1874869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Launched last year at the Summit and relaunched recently (last week) to include 2024 fatal crashes.</a:t>
            </a:r>
          </a:p>
          <a:p>
            <a:pPr marL="171450" indent="-171450">
              <a:buFont typeface="Arial" panose="020B0604020202020204" pitchFamily="34" charset="0"/>
              <a:buChar char="•"/>
            </a:pPr>
            <a:r>
              <a:rPr lang="en-US" dirty="0"/>
              <a:t>We’re still working on some of the features/visualizations and data definition updates are forthcoming.</a:t>
            </a:r>
          </a:p>
          <a:p>
            <a:pPr marL="171450" indent="-171450">
              <a:buFont typeface="Arial" panose="020B0604020202020204" pitchFamily="34" charset="0"/>
              <a:buChar char="•"/>
            </a:pPr>
            <a:r>
              <a:rPr lang="en-US" dirty="0"/>
              <a:t>The benefit of this application (compared to the public download) is that is displays counts of crash reports that are still open for investigation.</a:t>
            </a:r>
          </a:p>
        </p:txBody>
      </p:sp>
      <p:sp>
        <p:nvSpPr>
          <p:cNvPr id="4" name="Slide Number Placeholder 3"/>
          <p:cNvSpPr>
            <a:spLocks noGrp="1"/>
          </p:cNvSpPr>
          <p:nvPr>
            <p:ph type="sldNum" sz="quarter" idx="5"/>
          </p:nvPr>
        </p:nvSpPr>
        <p:spPr/>
        <p:txBody>
          <a:bodyPr/>
          <a:lstStyle/>
          <a:p>
            <a:fld id="{1A559273-60DB-4092-B3D4-905BEAF3FD0A}" type="slidenum">
              <a:rPr lang="en-US" smtClean="0"/>
              <a:t>7</a:t>
            </a:fld>
            <a:endParaRPr lang="en-US"/>
          </a:p>
        </p:txBody>
      </p:sp>
    </p:spTree>
    <p:extLst>
      <p:ext uri="{BB962C8B-B14F-4D97-AF65-F5344CB8AC3E}">
        <p14:creationId xmlns:p14="http://schemas.microsoft.com/office/powerpoint/2010/main" val="3982303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Please review the supplemental materials on the </a:t>
            </a:r>
            <a:r>
              <a:rPr lang="en-US" dirty="0" err="1"/>
              <a:t>ZeroDeaths</a:t>
            </a:r>
            <a:r>
              <a:rPr lang="en-US" dirty="0"/>
              <a:t> website to learn more about the data available in the dashboard.</a:t>
            </a:r>
          </a:p>
          <a:p>
            <a:pPr marL="171450" indent="-171450">
              <a:buFont typeface="Arial" panose="020B0604020202020204" pitchFamily="34" charset="0"/>
              <a:buChar char="•"/>
            </a:pPr>
            <a:r>
              <a:rPr lang="en-US" dirty="0"/>
              <a:t>We receive a lot of inquiries about the dashboard and also the public download tool.</a:t>
            </a:r>
          </a:p>
          <a:p>
            <a:pPr marL="171450" indent="-171450">
              <a:buFont typeface="Arial" panose="020B0604020202020204" pitchFamily="34" charset="0"/>
              <a:buChar char="•"/>
            </a:pPr>
            <a:r>
              <a:rPr lang="en-US" dirty="0"/>
              <a:t>There really could be more supporting documents, and the data can be overwhelming for those who do not work with it regularly, especially the general public.</a:t>
            </a:r>
          </a:p>
          <a:p>
            <a:pPr marL="171450" indent="-171450">
              <a:buFont typeface="Arial" panose="020B0604020202020204" pitchFamily="34" charset="0"/>
              <a:buChar char="•"/>
            </a:pPr>
            <a:r>
              <a:rPr lang="en-US" dirty="0"/>
              <a:t>This is why we have the Crash Data Accessibility TRCC Subcommittee, to advise on ways to improve how data are presented publicly and to create standards across crash data analysis applications.</a:t>
            </a:r>
          </a:p>
        </p:txBody>
      </p:sp>
      <p:sp>
        <p:nvSpPr>
          <p:cNvPr id="4" name="Slide Number Placeholder 3"/>
          <p:cNvSpPr>
            <a:spLocks noGrp="1"/>
          </p:cNvSpPr>
          <p:nvPr>
            <p:ph type="sldNum" sz="quarter" idx="5"/>
          </p:nvPr>
        </p:nvSpPr>
        <p:spPr/>
        <p:txBody>
          <a:bodyPr/>
          <a:lstStyle/>
          <a:p>
            <a:fld id="{1A559273-60DB-4092-B3D4-905BEAF3FD0A}" type="slidenum">
              <a:rPr lang="en-US" smtClean="0"/>
              <a:t>8</a:t>
            </a:fld>
            <a:endParaRPr lang="en-US"/>
          </a:p>
        </p:txBody>
      </p:sp>
    </p:spTree>
    <p:extLst>
      <p:ext uri="{BB962C8B-B14F-4D97-AF65-F5344CB8AC3E}">
        <p14:creationId xmlns:p14="http://schemas.microsoft.com/office/powerpoint/2010/main" val="2430851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dashboard is limited to fatal crashes only and it is updated every morning. </a:t>
            </a:r>
          </a:p>
          <a:p>
            <a:pPr marL="171450" indent="-171450">
              <a:buFont typeface="Arial" panose="020B0604020202020204" pitchFamily="34" charset="0"/>
              <a:buChar char="•"/>
            </a:pPr>
            <a:r>
              <a:rPr lang="en-US" dirty="0"/>
              <a:t>Because there are preliminary reports, there will be incomplete information (“not yet reported”).</a:t>
            </a:r>
          </a:p>
          <a:p>
            <a:pPr marL="171450" indent="-171450">
              <a:buFont typeface="Arial" panose="020B0604020202020204" pitchFamily="34" charset="0"/>
              <a:buChar char="•"/>
            </a:pPr>
            <a:r>
              <a:rPr lang="en-US" dirty="0"/>
              <a:t>MSP FARS Analyst sign-off. NHTSA FARS just closed 2022 (3/15). </a:t>
            </a:r>
          </a:p>
        </p:txBody>
      </p:sp>
      <p:sp>
        <p:nvSpPr>
          <p:cNvPr id="4" name="Slide Number Placeholder 3"/>
          <p:cNvSpPr>
            <a:spLocks noGrp="1"/>
          </p:cNvSpPr>
          <p:nvPr>
            <p:ph type="sldNum" sz="quarter" idx="5"/>
          </p:nvPr>
        </p:nvSpPr>
        <p:spPr/>
        <p:txBody>
          <a:bodyPr/>
          <a:lstStyle/>
          <a:p>
            <a:fld id="{1A559273-60DB-4092-B3D4-905BEAF3FD0A}" type="slidenum">
              <a:rPr lang="en-US" smtClean="0"/>
              <a:t>9</a:t>
            </a:fld>
            <a:endParaRPr lang="en-US"/>
          </a:p>
        </p:txBody>
      </p:sp>
    </p:spTree>
    <p:extLst>
      <p:ext uri="{BB962C8B-B14F-4D97-AF65-F5344CB8AC3E}">
        <p14:creationId xmlns:p14="http://schemas.microsoft.com/office/powerpoint/2010/main" val="2066477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58300" cy="6858000"/>
          </a:xfrm>
          <a:prstGeom prst="rect">
            <a:avLst/>
          </a:prstGeom>
        </p:spPr>
      </p:pic>
      <p:sp>
        <p:nvSpPr>
          <p:cNvPr id="2" name="Title 1"/>
          <p:cNvSpPr>
            <a:spLocks noGrp="1"/>
          </p:cNvSpPr>
          <p:nvPr>
            <p:ph type="ctrTitle" hasCustomPrompt="1"/>
          </p:nvPr>
        </p:nvSpPr>
        <p:spPr>
          <a:xfrm>
            <a:off x="425798" y="2648701"/>
            <a:ext cx="7086600" cy="1825096"/>
          </a:xfrm>
        </p:spPr>
        <p:txBody>
          <a:bodyPr anchor="b">
            <a:normAutofit/>
          </a:bodyPr>
          <a:lstStyle>
            <a:lvl1pPr algn="l">
              <a:defRPr sz="4400"/>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25798" y="4477497"/>
            <a:ext cx="7086600" cy="685800"/>
          </a:xfrm>
        </p:spPr>
        <p:txBody>
          <a:bodyPr>
            <a:normAutofit/>
          </a:bodyPr>
          <a:lstStyle>
            <a:lvl1pPr marL="0" indent="0" algn="l">
              <a:buNone/>
              <a:defRPr sz="2000" baseline="0">
                <a:solidFill>
                  <a:srgbClr val="A51E3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10" name="Group 9">
            <a:extLst>
              <a:ext uri="{FF2B5EF4-FFF2-40B4-BE49-F238E27FC236}">
                <a16:creationId xmlns:a16="http://schemas.microsoft.com/office/drawing/2014/main" id="{BFB0380E-6FDA-441E-A977-D111830D25C7}"/>
              </a:ext>
            </a:extLst>
          </p:cNvPr>
          <p:cNvGrpSpPr/>
          <p:nvPr/>
        </p:nvGrpSpPr>
        <p:grpSpPr>
          <a:xfrm>
            <a:off x="0" y="6346161"/>
            <a:ext cx="9258300" cy="453649"/>
            <a:chOff x="0" y="6346161"/>
            <a:chExt cx="9258300" cy="453649"/>
          </a:xfrm>
        </p:grpSpPr>
        <p:sp>
          <p:nvSpPr>
            <p:cNvPr id="7" name="Rectangle 6">
              <a:extLst>
                <a:ext uri="{FF2B5EF4-FFF2-40B4-BE49-F238E27FC236}">
                  <a16:creationId xmlns:a16="http://schemas.microsoft.com/office/drawing/2014/main" id="{EB41FADC-1684-44F4-B4D6-C1ACED573BA8}"/>
                </a:ext>
              </a:extLst>
            </p:cNvPr>
            <p:cNvSpPr/>
            <p:nvPr userDrawn="1"/>
          </p:nvSpPr>
          <p:spPr>
            <a:xfrm>
              <a:off x="0" y="6353091"/>
              <a:ext cx="9258300" cy="446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sign&#10;&#10;Description automatically generated with low confidence">
              <a:extLst>
                <a:ext uri="{FF2B5EF4-FFF2-40B4-BE49-F238E27FC236}">
                  <a16:creationId xmlns:a16="http://schemas.microsoft.com/office/drawing/2014/main" id="{AA6E9824-C7C2-4753-84A2-FBAA47EAF378}"/>
                </a:ext>
              </a:extLst>
            </p:cNvPr>
            <p:cNvPicPr>
              <a:picLocks noChangeAspect="1"/>
            </p:cNvPicPr>
            <p:nvPr userDrawn="1"/>
          </p:nvPicPr>
          <p:blipFill>
            <a:blip r:embed="rId3"/>
            <a:stretch>
              <a:fillRect/>
            </a:stretch>
          </p:blipFill>
          <p:spPr>
            <a:xfrm>
              <a:off x="3908065" y="6346161"/>
              <a:ext cx="1327869" cy="453649"/>
            </a:xfrm>
            <a:prstGeom prst="rect">
              <a:avLst/>
            </a:prstGeom>
          </p:spPr>
        </p:pic>
      </p:grpSp>
    </p:spTree>
    <p:extLst>
      <p:ext uri="{BB962C8B-B14F-4D97-AF65-F5344CB8AC3E}">
        <p14:creationId xmlns:p14="http://schemas.microsoft.com/office/powerpoint/2010/main" val="4291336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1" y="762000"/>
            <a:ext cx="645794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16463" y="4191001"/>
            <a:ext cx="2588687"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6463" y="2362200"/>
            <a:ext cx="258868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6463" y="4873765"/>
            <a:ext cx="2588687"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80698" y="4191001"/>
            <a:ext cx="2586701"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80699" y="4873764"/>
            <a:ext cx="2586701"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6037299" y="4191001"/>
            <a:ext cx="259235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37391" y="2362200"/>
            <a:ext cx="258590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6037299" y="4873762"/>
            <a:ext cx="2589334"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85173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483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0" y="1811188"/>
            <a:ext cx="8115300" cy="3503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cxnSp>
        <p:nvCxnSpPr>
          <p:cNvPr id="5" name="Straight Connector 4">
            <a:extLst>
              <a:ext uri="{FF2B5EF4-FFF2-40B4-BE49-F238E27FC236}">
                <a16:creationId xmlns:a16="http://schemas.microsoft.com/office/drawing/2014/main" id="{C4A38C7D-DEEB-4AEB-8DF1-E487175EB2BB}"/>
              </a:ext>
            </a:extLst>
          </p:cNvPr>
          <p:cNvCxnSpPr>
            <a:cxnSpLocks/>
          </p:cNvCxnSpPr>
          <p:nvPr/>
        </p:nvCxnSpPr>
        <p:spPr>
          <a:xfrm flipV="1">
            <a:off x="514350" y="1324719"/>
            <a:ext cx="8115300" cy="17091"/>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120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0" y="2194560"/>
            <a:ext cx="40005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94560"/>
            <a:ext cx="40005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4C80D9C0-4400-4FD5-AD88-B6342E7036FA}"/>
              </a:ext>
            </a:extLst>
          </p:cNvPr>
          <p:cNvCxnSpPr>
            <a:cxnSpLocks/>
          </p:cNvCxnSpPr>
          <p:nvPr/>
        </p:nvCxnSpPr>
        <p:spPr>
          <a:xfrm>
            <a:off x="514350" y="1341810"/>
            <a:ext cx="8115300"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7156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D0A226-4597-4203-98BC-65363F257A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6055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152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746686" y="746760"/>
            <a:ext cx="4882964"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350" y="3124200"/>
            <a:ext cx="30861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7130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51549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95928" y="751242"/>
            <a:ext cx="273372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0" y="3124200"/>
            <a:ext cx="515493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0284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1295" y="941440"/>
            <a:ext cx="811638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765298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45794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49"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275144" y="2904067"/>
            <a:ext cx="2592324"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6038851"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29358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258300" cy="6858000"/>
          </a:xfrm>
          <a:prstGeom prst="rect">
            <a:avLst/>
          </a:prstGeom>
        </p:spPr>
      </p:pic>
      <p:sp>
        <p:nvSpPr>
          <p:cNvPr id="2" name="Title Placeholder 1"/>
          <p:cNvSpPr>
            <a:spLocks noGrp="1"/>
          </p:cNvSpPr>
          <p:nvPr>
            <p:ph type="title"/>
          </p:nvPr>
        </p:nvSpPr>
        <p:spPr>
          <a:xfrm>
            <a:off x="514350" y="628605"/>
            <a:ext cx="6457950" cy="696114"/>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4350" y="1772026"/>
            <a:ext cx="8115300" cy="48691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a:extLst>
              <a:ext uri="{FF2B5EF4-FFF2-40B4-BE49-F238E27FC236}">
                <a16:creationId xmlns:a16="http://schemas.microsoft.com/office/drawing/2014/main" id="{12ADD8D1-63C1-4DCE-A109-6ABD02A7128F}"/>
              </a:ext>
            </a:extLst>
          </p:cNvPr>
          <p:cNvGrpSpPr/>
          <p:nvPr/>
        </p:nvGrpSpPr>
        <p:grpSpPr>
          <a:xfrm>
            <a:off x="0" y="6346161"/>
            <a:ext cx="9258300" cy="453649"/>
            <a:chOff x="0" y="6346161"/>
            <a:chExt cx="9258300" cy="453649"/>
          </a:xfrm>
        </p:grpSpPr>
        <p:sp>
          <p:nvSpPr>
            <p:cNvPr id="8" name="Rectangle 7">
              <a:extLst>
                <a:ext uri="{FF2B5EF4-FFF2-40B4-BE49-F238E27FC236}">
                  <a16:creationId xmlns:a16="http://schemas.microsoft.com/office/drawing/2014/main" id="{DB62B720-9FA8-4A6A-A43E-A19730604AEB}"/>
                </a:ext>
              </a:extLst>
            </p:cNvPr>
            <p:cNvSpPr/>
            <p:nvPr userDrawn="1"/>
          </p:nvSpPr>
          <p:spPr>
            <a:xfrm>
              <a:off x="0" y="6353091"/>
              <a:ext cx="9258300" cy="446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red and white sign&#10;&#10;Description automatically generated with low confidence">
              <a:extLst>
                <a:ext uri="{FF2B5EF4-FFF2-40B4-BE49-F238E27FC236}">
                  <a16:creationId xmlns:a16="http://schemas.microsoft.com/office/drawing/2014/main" id="{CE72F7E6-88C3-4D06-BE49-02E933931451}"/>
                </a:ext>
              </a:extLst>
            </p:cNvPr>
            <p:cNvPicPr>
              <a:picLocks noChangeAspect="1"/>
            </p:cNvPicPr>
            <p:nvPr userDrawn="1"/>
          </p:nvPicPr>
          <p:blipFill>
            <a:blip r:embed="rId14"/>
            <a:stretch>
              <a:fillRect/>
            </a:stretch>
          </p:blipFill>
          <p:spPr>
            <a:xfrm>
              <a:off x="3908065" y="6346161"/>
              <a:ext cx="1327869" cy="453649"/>
            </a:xfrm>
            <a:prstGeom prst="rect">
              <a:avLst/>
            </a:prstGeom>
          </p:spPr>
        </p:pic>
      </p:grpSp>
    </p:spTree>
    <p:extLst>
      <p:ext uri="{BB962C8B-B14F-4D97-AF65-F5344CB8AC3E}">
        <p14:creationId xmlns:p14="http://schemas.microsoft.com/office/powerpoint/2010/main" val="17728100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000" kern="1200" cap="all" baseline="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A51E36"/>
        </a:buClr>
        <a:buSzPct val="125000"/>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51E36"/>
        </a:buClr>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51E36"/>
        </a:buClr>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51E36"/>
        </a:buClr>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51E36"/>
        </a:buClr>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s://mdsp.maryland.gov/Pages/Dashboards/CrashDataDownload.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 y="3657600"/>
            <a:ext cx="8686800" cy="990600"/>
          </a:xfrm>
        </p:spPr>
        <p:txBody>
          <a:bodyPr>
            <a:noAutofit/>
          </a:bodyPr>
          <a:lstStyle/>
          <a:p>
            <a:pPr algn="ctr"/>
            <a:r>
              <a:rPr lang="en-US" sz="2600" dirty="0"/>
              <a:t>The Maryland Department of Transportation Motor Vehicle Administration </a:t>
            </a:r>
            <a:br>
              <a:rPr lang="en-US" sz="2600" dirty="0"/>
            </a:br>
            <a:r>
              <a:rPr lang="en-US" sz="2600" dirty="0"/>
              <a:t>Maryland Highway Safety Office (MHSO)</a:t>
            </a:r>
          </a:p>
        </p:txBody>
      </p:sp>
      <p:sp>
        <p:nvSpPr>
          <p:cNvPr id="7" name="Subtitle 6">
            <a:extLst>
              <a:ext uri="{FF2B5EF4-FFF2-40B4-BE49-F238E27FC236}">
                <a16:creationId xmlns:a16="http://schemas.microsoft.com/office/drawing/2014/main" id="{68780F8F-A190-4992-A984-E03CF27A2691}"/>
              </a:ext>
            </a:extLst>
          </p:cNvPr>
          <p:cNvSpPr>
            <a:spLocks noGrp="1"/>
          </p:cNvSpPr>
          <p:nvPr>
            <p:ph type="subTitle" idx="1"/>
          </p:nvPr>
        </p:nvSpPr>
        <p:spPr>
          <a:xfrm>
            <a:off x="0" y="4724400"/>
            <a:ext cx="9220200" cy="685800"/>
          </a:xfrm>
        </p:spPr>
        <p:txBody>
          <a:bodyPr>
            <a:noAutofit/>
          </a:bodyPr>
          <a:lstStyle/>
          <a:p>
            <a:pPr algn="ctr">
              <a:lnSpc>
                <a:spcPct val="100000"/>
              </a:lnSpc>
              <a:spcBef>
                <a:spcPts val="0"/>
              </a:spcBef>
            </a:pPr>
            <a:r>
              <a:rPr lang="en-US" sz="3600" b="1" i="1" kern="100" dirty="0"/>
              <a:t>Traffic Records Data Update Highlights</a:t>
            </a:r>
          </a:p>
          <a:p>
            <a:pPr algn="ctr">
              <a:lnSpc>
                <a:spcPct val="100000"/>
              </a:lnSpc>
              <a:spcBef>
                <a:spcPts val="0"/>
              </a:spcBef>
            </a:pPr>
            <a:r>
              <a:rPr lang="en-US" sz="3600" b="1" i="1" kern="100" dirty="0"/>
              <a:t>SHSP Meeting, March 22, 2024</a:t>
            </a:r>
            <a:endParaRPr lang="en-US" sz="3600" b="1" kern="100" dirty="0"/>
          </a:p>
        </p:txBody>
      </p:sp>
      <p:pic>
        <p:nvPicPr>
          <p:cNvPr id="1026" name="Picture 2" descr="S:\MHSO\TRCC\TRCC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25122"/>
            <a:ext cx="2069887" cy="119887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mowbray\Pictures\GIS_WA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474" y="2074054"/>
            <a:ext cx="2455829" cy="101022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mowbray\Pictures\image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5837" y="381000"/>
            <a:ext cx="2791963" cy="8535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21AF59D-7866-4EE0-A1EE-3F2342CC186C}"/>
              </a:ext>
            </a:extLst>
          </p:cNvPr>
          <p:cNvPicPr>
            <a:picLocks noChangeAspect="1"/>
          </p:cNvPicPr>
          <p:nvPr/>
        </p:nvPicPr>
        <p:blipFill>
          <a:blip r:embed="rId6"/>
          <a:stretch>
            <a:fillRect/>
          </a:stretch>
        </p:blipFill>
        <p:spPr>
          <a:xfrm>
            <a:off x="758800" y="1883619"/>
            <a:ext cx="1625873" cy="1041575"/>
          </a:xfrm>
          <a:prstGeom prst="rect">
            <a:avLst/>
          </a:prstGeom>
        </p:spPr>
      </p:pic>
      <p:sp>
        <p:nvSpPr>
          <p:cNvPr id="3" name="TextBox 2">
            <a:extLst>
              <a:ext uri="{FF2B5EF4-FFF2-40B4-BE49-F238E27FC236}">
                <a16:creationId xmlns:a16="http://schemas.microsoft.com/office/drawing/2014/main" id="{927BC18E-60CC-43A1-9437-1D1EB40ECC61}"/>
              </a:ext>
            </a:extLst>
          </p:cNvPr>
          <p:cNvSpPr txBox="1"/>
          <p:nvPr/>
        </p:nvSpPr>
        <p:spPr>
          <a:xfrm>
            <a:off x="6570629" y="6402288"/>
            <a:ext cx="2057400" cy="307777"/>
          </a:xfrm>
          <a:prstGeom prst="rect">
            <a:avLst/>
          </a:prstGeom>
          <a:noFill/>
        </p:spPr>
        <p:txBody>
          <a:bodyPr wrap="square" rtlCol="0">
            <a:spAutoFit/>
          </a:bodyPr>
          <a:lstStyle/>
          <a:p>
            <a:pPr algn="ctr"/>
            <a:r>
              <a:rPr lang="en-US" sz="1400" dirty="0"/>
              <a:t>Version February 2022</a:t>
            </a:r>
          </a:p>
        </p:txBody>
      </p:sp>
      <p:sp>
        <p:nvSpPr>
          <p:cNvPr id="4" name="TextBox 3">
            <a:extLst>
              <a:ext uri="{FF2B5EF4-FFF2-40B4-BE49-F238E27FC236}">
                <a16:creationId xmlns:a16="http://schemas.microsoft.com/office/drawing/2014/main" id="{2E541FD7-6B06-4C04-AF4B-823F1E93EEF1}"/>
              </a:ext>
            </a:extLst>
          </p:cNvPr>
          <p:cNvSpPr txBox="1"/>
          <p:nvPr/>
        </p:nvSpPr>
        <p:spPr>
          <a:xfrm>
            <a:off x="7399544" y="6049777"/>
            <a:ext cx="1693829" cy="246221"/>
          </a:xfrm>
          <a:prstGeom prst="rect">
            <a:avLst/>
          </a:prstGeom>
          <a:noFill/>
        </p:spPr>
        <p:txBody>
          <a:bodyPr wrap="square" rtlCol="0">
            <a:spAutoFit/>
          </a:bodyPr>
          <a:lstStyle/>
          <a:p>
            <a:pPr algn="ctr"/>
            <a:r>
              <a:rPr lang="en-US" sz="1000" b="1" i="1" dirty="0">
                <a:solidFill>
                  <a:srgbClr val="A30B33"/>
                </a:solidFill>
                <a:latin typeface="Nunito Sans ExtraBold" panose="00000900000000000000" pitchFamily="2" charset="0"/>
              </a:rPr>
              <a:t>Rev. March 19, 2024</a:t>
            </a:r>
          </a:p>
        </p:txBody>
      </p:sp>
      <p:pic>
        <p:nvPicPr>
          <p:cNvPr id="6" name="Picture 5">
            <a:extLst>
              <a:ext uri="{FF2B5EF4-FFF2-40B4-BE49-F238E27FC236}">
                <a16:creationId xmlns:a16="http://schemas.microsoft.com/office/drawing/2014/main" id="{F434668C-0BB8-48EF-3BFA-AA26BB31029C}"/>
              </a:ext>
            </a:extLst>
          </p:cNvPr>
          <p:cNvPicPr>
            <a:picLocks noChangeAspect="1"/>
          </p:cNvPicPr>
          <p:nvPr/>
        </p:nvPicPr>
        <p:blipFill>
          <a:blip r:embed="rId7"/>
          <a:stretch>
            <a:fillRect/>
          </a:stretch>
        </p:blipFill>
        <p:spPr>
          <a:xfrm>
            <a:off x="3205319" y="256341"/>
            <a:ext cx="2651987" cy="2956094"/>
          </a:xfrm>
          <a:prstGeom prst="rect">
            <a:avLst/>
          </a:prstGeom>
        </p:spPr>
      </p:pic>
    </p:spTree>
    <p:extLst>
      <p:ext uri="{BB962C8B-B14F-4D97-AF65-F5344CB8AC3E}">
        <p14:creationId xmlns:p14="http://schemas.microsoft.com/office/powerpoint/2010/main" val="2666815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D5D24A-0853-591A-0CEB-2357ACBBBDA8}"/>
              </a:ext>
            </a:extLst>
          </p:cNvPr>
          <p:cNvSpPr>
            <a:spLocks noGrp="1"/>
          </p:cNvSpPr>
          <p:nvPr>
            <p:ph idx="1"/>
          </p:nvPr>
        </p:nvSpPr>
        <p:spPr>
          <a:xfrm>
            <a:off x="408512" y="1468288"/>
            <a:ext cx="8115300" cy="389087"/>
          </a:xfrm>
        </p:spPr>
        <p:txBody>
          <a:bodyPr>
            <a:normAutofit/>
          </a:bodyPr>
          <a:lstStyle/>
          <a:p>
            <a:pPr marL="0" indent="0">
              <a:buNone/>
            </a:pPr>
            <a:r>
              <a:rPr lang="en-US" sz="1700" dirty="0">
                <a:hlinkClick r:id="rId3"/>
              </a:rPr>
              <a:t>https://mdsp.maryland.gov/Pages/Dashboards/CrashDataDownload.aspx</a:t>
            </a:r>
            <a:r>
              <a:rPr lang="en-US" sz="1700" dirty="0"/>
              <a:t> </a:t>
            </a:r>
          </a:p>
        </p:txBody>
      </p:sp>
      <p:sp>
        <p:nvSpPr>
          <p:cNvPr id="3" name="Title 2">
            <a:extLst>
              <a:ext uri="{FF2B5EF4-FFF2-40B4-BE49-F238E27FC236}">
                <a16:creationId xmlns:a16="http://schemas.microsoft.com/office/drawing/2014/main" id="{6B0173E5-AA83-223D-1EF4-FB2C0833686C}"/>
              </a:ext>
            </a:extLst>
          </p:cNvPr>
          <p:cNvSpPr>
            <a:spLocks noGrp="1"/>
          </p:cNvSpPr>
          <p:nvPr>
            <p:ph type="title"/>
          </p:nvPr>
        </p:nvSpPr>
        <p:spPr>
          <a:xfrm>
            <a:off x="514349" y="628605"/>
            <a:ext cx="8210551" cy="696114"/>
          </a:xfrm>
        </p:spPr>
        <p:txBody>
          <a:bodyPr>
            <a:normAutofit/>
          </a:bodyPr>
          <a:lstStyle/>
          <a:p>
            <a:r>
              <a:rPr lang="en-US" dirty="0"/>
              <a:t>MDSP Crash data Download</a:t>
            </a:r>
          </a:p>
        </p:txBody>
      </p:sp>
      <p:pic>
        <p:nvPicPr>
          <p:cNvPr id="5" name="Picture 4">
            <a:extLst>
              <a:ext uri="{FF2B5EF4-FFF2-40B4-BE49-F238E27FC236}">
                <a16:creationId xmlns:a16="http://schemas.microsoft.com/office/drawing/2014/main" id="{AF8C9582-8EC8-21E4-88C0-50FAC3DAACC2}"/>
              </a:ext>
            </a:extLst>
          </p:cNvPr>
          <p:cNvPicPr>
            <a:picLocks noChangeAspect="1"/>
          </p:cNvPicPr>
          <p:nvPr/>
        </p:nvPicPr>
        <p:blipFill>
          <a:blip r:embed="rId4"/>
          <a:stretch>
            <a:fillRect/>
          </a:stretch>
        </p:blipFill>
        <p:spPr>
          <a:xfrm>
            <a:off x="762000" y="1857375"/>
            <a:ext cx="4032203" cy="4262462"/>
          </a:xfrm>
          <a:prstGeom prst="rect">
            <a:avLst/>
          </a:prstGeom>
        </p:spPr>
      </p:pic>
      <p:sp>
        <p:nvSpPr>
          <p:cNvPr id="7" name="Content Placeholder 1">
            <a:extLst>
              <a:ext uri="{FF2B5EF4-FFF2-40B4-BE49-F238E27FC236}">
                <a16:creationId xmlns:a16="http://schemas.microsoft.com/office/drawing/2014/main" id="{2440A1CC-1E42-75CC-BD46-46F2105FB764}"/>
              </a:ext>
            </a:extLst>
          </p:cNvPr>
          <p:cNvSpPr txBox="1">
            <a:spLocks/>
          </p:cNvSpPr>
          <p:nvPr/>
        </p:nvSpPr>
        <p:spPr>
          <a:xfrm>
            <a:off x="5168956" y="2000943"/>
            <a:ext cx="3725339" cy="41188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A51E36"/>
              </a:buClr>
              <a:buSzPct val="125000"/>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51E36"/>
              </a:buClr>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51E36"/>
              </a:buClr>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51E36"/>
              </a:buClr>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51E36"/>
              </a:buClr>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Years available:</a:t>
            </a:r>
          </a:p>
          <a:p>
            <a:pPr lvl="1"/>
            <a:r>
              <a:rPr lang="en-US" dirty="0"/>
              <a:t>2019 – year-to-date.</a:t>
            </a:r>
          </a:p>
          <a:p>
            <a:r>
              <a:rPr lang="en-US" dirty="0"/>
              <a:t>Data subject to, </a:t>
            </a:r>
            <a:br>
              <a:rPr lang="en-US" dirty="0"/>
            </a:br>
            <a:r>
              <a:rPr lang="en-US" i="1" dirty="0"/>
              <a:t>and will</a:t>
            </a:r>
            <a:r>
              <a:rPr lang="en-US" dirty="0"/>
              <a:t>, change.</a:t>
            </a:r>
          </a:p>
          <a:p>
            <a:pPr lvl="1"/>
            <a:r>
              <a:rPr lang="en-US" dirty="0"/>
              <a:t>Officer report updates; record updates.</a:t>
            </a:r>
          </a:p>
          <a:p>
            <a:pPr lvl="1"/>
            <a:r>
              <a:rPr lang="en-US" dirty="0"/>
              <a:t>Updated every morning.</a:t>
            </a:r>
          </a:p>
          <a:p>
            <a:pPr lvl="1"/>
            <a:r>
              <a:rPr lang="en-US" u="sng" dirty="0"/>
              <a:t>Only</a:t>
            </a:r>
            <a:r>
              <a:rPr lang="en-US" dirty="0"/>
              <a:t> </a:t>
            </a:r>
            <a:r>
              <a:rPr lang="en-US" b="1" dirty="0"/>
              <a:t>approved</a:t>
            </a:r>
            <a:r>
              <a:rPr lang="en-US" dirty="0"/>
              <a:t> reports.</a:t>
            </a:r>
          </a:p>
          <a:p>
            <a:r>
              <a:rPr lang="en-US" dirty="0"/>
              <a:t>2024 (ACRS 2.0) under review (availability TBD).</a:t>
            </a:r>
          </a:p>
        </p:txBody>
      </p:sp>
    </p:spTree>
    <p:extLst>
      <p:ext uri="{BB962C8B-B14F-4D97-AF65-F5344CB8AC3E}">
        <p14:creationId xmlns:p14="http://schemas.microsoft.com/office/powerpoint/2010/main" val="3404248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1555B4-D460-7DAF-8F8F-B4DEEBC56AB1}"/>
              </a:ext>
            </a:extLst>
          </p:cNvPr>
          <p:cNvSpPr>
            <a:spLocks noGrp="1"/>
          </p:cNvSpPr>
          <p:nvPr>
            <p:ph type="title"/>
          </p:nvPr>
        </p:nvSpPr>
        <p:spPr>
          <a:xfrm>
            <a:off x="381000" y="304800"/>
            <a:ext cx="6457950" cy="696114"/>
          </a:xfrm>
        </p:spPr>
        <p:txBody>
          <a:bodyPr/>
          <a:lstStyle/>
          <a:p>
            <a:r>
              <a:rPr lang="en-US" dirty="0"/>
              <a:t>RAVen (2016-2024)</a:t>
            </a:r>
          </a:p>
        </p:txBody>
      </p:sp>
      <p:pic>
        <p:nvPicPr>
          <p:cNvPr id="8" name="Picture 7">
            <a:extLst>
              <a:ext uri="{FF2B5EF4-FFF2-40B4-BE49-F238E27FC236}">
                <a16:creationId xmlns:a16="http://schemas.microsoft.com/office/drawing/2014/main" id="{1FC644E7-E4FC-8A70-9410-498331223001}"/>
              </a:ext>
            </a:extLst>
          </p:cNvPr>
          <p:cNvPicPr>
            <a:picLocks noChangeAspect="1"/>
          </p:cNvPicPr>
          <p:nvPr/>
        </p:nvPicPr>
        <p:blipFill>
          <a:blip r:embed="rId3"/>
          <a:stretch>
            <a:fillRect/>
          </a:stretch>
        </p:blipFill>
        <p:spPr>
          <a:xfrm>
            <a:off x="0" y="1143000"/>
            <a:ext cx="9296400" cy="3612118"/>
          </a:xfrm>
          <a:prstGeom prst="rect">
            <a:avLst/>
          </a:prstGeom>
        </p:spPr>
      </p:pic>
      <p:pic>
        <p:nvPicPr>
          <p:cNvPr id="10" name="Picture 9">
            <a:extLst>
              <a:ext uri="{FF2B5EF4-FFF2-40B4-BE49-F238E27FC236}">
                <a16:creationId xmlns:a16="http://schemas.microsoft.com/office/drawing/2014/main" id="{3116AE02-7C13-DAB4-FB7A-6BBAE9DF4D3D}"/>
              </a:ext>
            </a:extLst>
          </p:cNvPr>
          <p:cNvPicPr>
            <a:picLocks noChangeAspect="1"/>
          </p:cNvPicPr>
          <p:nvPr/>
        </p:nvPicPr>
        <p:blipFill>
          <a:blip r:embed="rId4"/>
          <a:stretch>
            <a:fillRect/>
          </a:stretch>
        </p:blipFill>
        <p:spPr>
          <a:xfrm>
            <a:off x="1168029" y="3657600"/>
            <a:ext cx="8128371" cy="3468590"/>
          </a:xfrm>
          <a:prstGeom prst="rect">
            <a:avLst/>
          </a:prstGeom>
        </p:spPr>
      </p:pic>
      <p:pic>
        <p:nvPicPr>
          <p:cNvPr id="12" name="Picture 11">
            <a:extLst>
              <a:ext uri="{FF2B5EF4-FFF2-40B4-BE49-F238E27FC236}">
                <a16:creationId xmlns:a16="http://schemas.microsoft.com/office/drawing/2014/main" id="{6466663E-C2FF-E91E-A1D6-6B52D42B0AEB}"/>
              </a:ext>
            </a:extLst>
          </p:cNvPr>
          <p:cNvPicPr>
            <a:picLocks noChangeAspect="1"/>
          </p:cNvPicPr>
          <p:nvPr/>
        </p:nvPicPr>
        <p:blipFill rotWithShape="1">
          <a:blip r:embed="rId5"/>
          <a:srcRect l="9183" r="48979"/>
          <a:stretch/>
        </p:blipFill>
        <p:spPr>
          <a:xfrm>
            <a:off x="0" y="3673335"/>
            <a:ext cx="3124200" cy="3468590"/>
          </a:xfrm>
          <a:prstGeom prst="rect">
            <a:avLst/>
          </a:prstGeom>
        </p:spPr>
      </p:pic>
    </p:spTree>
    <p:extLst>
      <p:ext uri="{BB962C8B-B14F-4D97-AF65-F5344CB8AC3E}">
        <p14:creationId xmlns:p14="http://schemas.microsoft.com/office/powerpoint/2010/main" val="2054742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1012E3-EFA3-7B0A-BD2F-D7341D9DCED6}"/>
              </a:ext>
            </a:extLst>
          </p:cNvPr>
          <p:cNvSpPr>
            <a:spLocks noGrp="1"/>
          </p:cNvSpPr>
          <p:nvPr>
            <p:ph type="title"/>
          </p:nvPr>
        </p:nvSpPr>
        <p:spPr/>
        <p:txBody>
          <a:bodyPr/>
          <a:lstStyle/>
          <a:p>
            <a:r>
              <a:rPr lang="en-US" dirty="0"/>
              <a:t>RAVEN 2.0</a:t>
            </a:r>
          </a:p>
        </p:txBody>
      </p:sp>
      <p:pic>
        <p:nvPicPr>
          <p:cNvPr id="5" name="Picture 4">
            <a:extLst>
              <a:ext uri="{FF2B5EF4-FFF2-40B4-BE49-F238E27FC236}">
                <a16:creationId xmlns:a16="http://schemas.microsoft.com/office/drawing/2014/main" id="{C0AEC5BD-976C-C9AD-E4DB-672095C356F1}"/>
              </a:ext>
            </a:extLst>
          </p:cNvPr>
          <p:cNvPicPr>
            <a:picLocks noChangeAspect="1"/>
          </p:cNvPicPr>
          <p:nvPr/>
        </p:nvPicPr>
        <p:blipFill rotWithShape="1">
          <a:blip r:embed="rId3"/>
          <a:srcRect l="1666" t="17408" b="7037"/>
          <a:stretch/>
        </p:blipFill>
        <p:spPr>
          <a:xfrm>
            <a:off x="381000" y="1752600"/>
            <a:ext cx="8643827" cy="3735891"/>
          </a:xfrm>
          <a:prstGeom prst="rect">
            <a:avLst/>
          </a:prstGeom>
        </p:spPr>
      </p:pic>
    </p:spTree>
    <p:extLst>
      <p:ext uri="{BB962C8B-B14F-4D97-AF65-F5344CB8AC3E}">
        <p14:creationId xmlns:p14="http://schemas.microsoft.com/office/powerpoint/2010/main" val="3038962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MHSO\Orientation\giph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21362" y="4037708"/>
            <a:ext cx="3901275" cy="21691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040438C-E3FB-47EE-9745-667934D9797D}"/>
              </a:ext>
            </a:extLst>
          </p:cNvPr>
          <p:cNvSpPr txBox="1"/>
          <p:nvPr/>
        </p:nvSpPr>
        <p:spPr>
          <a:xfrm>
            <a:off x="533400" y="651183"/>
            <a:ext cx="8077200" cy="2954655"/>
          </a:xfrm>
          <a:prstGeom prst="rect">
            <a:avLst/>
          </a:prstGeom>
          <a:noFill/>
        </p:spPr>
        <p:txBody>
          <a:bodyPr wrap="square">
            <a:spAutoFit/>
          </a:bodyPr>
          <a:lstStyle/>
          <a:p>
            <a:pPr algn="ctr">
              <a:defRPr/>
            </a:pPr>
            <a:r>
              <a:rPr lang="en-US" sz="4000" b="1" i="1" dirty="0">
                <a:solidFill>
                  <a:srgbClr val="A30B33"/>
                </a:solidFill>
                <a:latin typeface="Nunito Sans ExtraBold" panose="00000900000000000000" pitchFamily="2" charset="0"/>
              </a:rPr>
              <a:t>Questions?</a:t>
            </a:r>
          </a:p>
          <a:p>
            <a:pPr algn="ctr">
              <a:defRPr/>
            </a:pPr>
            <a:endParaRPr lang="en-US" sz="800" b="1" i="1" dirty="0">
              <a:solidFill>
                <a:srgbClr val="A30B33"/>
              </a:solidFill>
              <a:latin typeface="Nunito Sans ExtraBold" panose="00000900000000000000" pitchFamily="2" charset="0"/>
            </a:endParaRPr>
          </a:p>
          <a:p>
            <a:pPr algn="ctr">
              <a:defRPr/>
            </a:pPr>
            <a:r>
              <a:rPr lang="en-US" sz="2400" b="1" i="1" dirty="0">
                <a:solidFill>
                  <a:schemeClr val="tx2">
                    <a:lumMod val="75000"/>
                  </a:schemeClr>
                </a:solidFill>
                <a:latin typeface="Nunito Sans SemiBold" panose="00000700000000000000" pitchFamily="2" charset="0"/>
              </a:rPr>
              <a:t>Doug Mowbray (he/him) </a:t>
            </a:r>
          </a:p>
          <a:p>
            <a:pPr algn="ctr">
              <a:defRPr/>
            </a:pPr>
            <a:r>
              <a:rPr lang="en-US" sz="2400" b="1" i="1" dirty="0">
                <a:solidFill>
                  <a:schemeClr val="tx2">
                    <a:lumMod val="75000"/>
                  </a:schemeClr>
                </a:solidFill>
                <a:latin typeface="Nunito Sans SemiBold" panose="00000700000000000000" pitchFamily="2" charset="0"/>
              </a:rPr>
              <a:t>Traffic Records Program Manager</a:t>
            </a:r>
          </a:p>
          <a:p>
            <a:pPr algn="ctr">
              <a:defRPr/>
            </a:pPr>
            <a:r>
              <a:rPr lang="en-US" sz="1800" i="1" dirty="0">
                <a:solidFill>
                  <a:schemeClr val="tx2">
                    <a:lumMod val="75000"/>
                  </a:schemeClr>
                </a:solidFill>
                <a:latin typeface="Nunito Sans Light" panose="00000400000000000000" pitchFamily="2" charset="0"/>
              </a:rPr>
              <a:t>Maryland Department of Transportation </a:t>
            </a:r>
          </a:p>
          <a:p>
            <a:pPr algn="ctr">
              <a:defRPr/>
            </a:pPr>
            <a:r>
              <a:rPr lang="en-US" sz="1800" i="1" dirty="0">
                <a:solidFill>
                  <a:schemeClr val="tx2">
                    <a:lumMod val="75000"/>
                  </a:schemeClr>
                </a:solidFill>
                <a:latin typeface="Nunito Sans Light" panose="00000400000000000000" pitchFamily="2" charset="0"/>
              </a:rPr>
              <a:t>Motor Vehicle Administration</a:t>
            </a:r>
          </a:p>
          <a:p>
            <a:pPr algn="ctr">
              <a:defRPr/>
            </a:pPr>
            <a:r>
              <a:rPr lang="en-US" sz="1800" i="1" dirty="0">
                <a:solidFill>
                  <a:schemeClr val="tx2">
                    <a:lumMod val="75000"/>
                  </a:schemeClr>
                </a:solidFill>
                <a:latin typeface="Nunito Sans Light" panose="00000400000000000000" pitchFamily="2" charset="0"/>
              </a:rPr>
              <a:t>Highway Safety Office</a:t>
            </a:r>
          </a:p>
          <a:p>
            <a:pPr lvl="1" algn="ctr"/>
            <a:r>
              <a:rPr lang="en-US" sz="1800" dirty="0"/>
              <a:t>dmowbray@mdot.maryland gov</a:t>
            </a:r>
          </a:p>
          <a:p>
            <a:pPr lvl="1" algn="ctr"/>
            <a:r>
              <a:rPr lang="en-US" sz="1800" dirty="0"/>
              <a:t>410-424-3668</a:t>
            </a:r>
          </a:p>
        </p:txBody>
      </p:sp>
    </p:spTree>
    <p:extLst>
      <p:ext uri="{BB962C8B-B14F-4D97-AF65-F5344CB8AC3E}">
        <p14:creationId xmlns:p14="http://schemas.microsoft.com/office/powerpoint/2010/main" val="1283207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9D7665-C7AE-415F-2549-8CBBF530FE7D}"/>
              </a:ext>
            </a:extLst>
          </p:cNvPr>
          <p:cNvSpPr>
            <a:spLocks noGrp="1"/>
          </p:cNvSpPr>
          <p:nvPr>
            <p:ph idx="1"/>
          </p:nvPr>
        </p:nvSpPr>
        <p:spPr>
          <a:xfrm>
            <a:off x="514350" y="1811188"/>
            <a:ext cx="8115300" cy="4132412"/>
          </a:xfrm>
        </p:spPr>
        <p:txBody>
          <a:bodyPr>
            <a:normAutofit/>
          </a:bodyPr>
          <a:lstStyle/>
          <a:p>
            <a:r>
              <a:rPr lang="en-US" dirty="0"/>
              <a:t>Traffic Records Coordinating Committee (TRCC)</a:t>
            </a:r>
          </a:p>
          <a:p>
            <a:pPr marL="0" indent="0">
              <a:buNone/>
            </a:pPr>
            <a:endParaRPr lang="en-US" dirty="0"/>
          </a:p>
          <a:p>
            <a:r>
              <a:rPr lang="en-US" dirty="0"/>
              <a:t>Last Assessment: 2019.</a:t>
            </a:r>
          </a:p>
          <a:p>
            <a:pPr marL="0" indent="0">
              <a:buNone/>
            </a:pPr>
            <a:endParaRPr lang="en-US" dirty="0"/>
          </a:p>
          <a:p>
            <a:r>
              <a:rPr lang="en-US" dirty="0"/>
              <a:t>Upcoming Assessment: </a:t>
            </a:r>
            <a:br>
              <a:rPr lang="en-US" dirty="0"/>
            </a:br>
            <a:r>
              <a:rPr lang="en-US" dirty="0"/>
              <a:t>	</a:t>
            </a:r>
            <a:r>
              <a:rPr lang="en-US" i="1" dirty="0"/>
              <a:t>June – September 2024</a:t>
            </a:r>
            <a:r>
              <a:rPr lang="en-US" dirty="0"/>
              <a:t>.</a:t>
            </a:r>
          </a:p>
          <a:p>
            <a:pPr marL="0" indent="0">
              <a:buNone/>
            </a:pPr>
            <a:endParaRPr lang="en-US" dirty="0"/>
          </a:p>
          <a:p>
            <a:r>
              <a:rPr lang="en-US" dirty="0"/>
              <a:t>2025: </a:t>
            </a:r>
            <a:r>
              <a:rPr lang="en-US" b="1" i="1" dirty="0"/>
              <a:t>Traffic Records Strategic Plan </a:t>
            </a:r>
            <a:r>
              <a:rPr lang="en-US" dirty="0"/>
              <a:t>(TRSP)</a:t>
            </a:r>
          </a:p>
          <a:p>
            <a:pPr marL="0" indent="0">
              <a:buNone/>
            </a:pPr>
            <a:endParaRPr lang="en-US" dirty="0"/>
          </a:p>
          <a:p>
            <a:pPr lvl="1"/>
            <a:r>
              <a:rPr lang="en-US" dirty="0"/>
              <a:t>Concurrent with SHSP &gt; 2026-2030.</a:t>
            </a:r>
          </a:p>
        </p:txBody>
      </p:sp>
      <p:sp>
        <p:nvSpPr>
          <p:cNvPr id="3" name="Title 2">
            <a:extLst>
              <a:ext uri="{FF2B5EF4-FFF2-40B4-BE49-F238E27FC236}">
                <a16:creationId xmlns:a16="http://schemas.microsoft.com/office/drawing/2014/main" id="{8169D337-914F-870B-2424-9A2287A92A9E}"/>
              </a:ext>
            </a:extLst>
          </p:cNvPr>
          <p:cNvSpPr>
            <a:spLocks noGrp="1"/>
          </p:cNvSpPr>
          <p:nvPr>
            <p:ph type="title"/>
          </p:nvPr>
        </p:nvSpPr>
        <p:spPr/>
        <p:txBody>
          <a:bodyPr/>
          <a:lstStyle/>
          <a:p>
            <a:r>
              <a:rPr lang="en-US" dirty="0"/>
              <a:t>Assessment/TRSP</a:t>
            </a:r>
          </a:p>
        </p:txBody>
      </p:sp>
      <p:pic>
        <p:nvPicPr>
          <p:cNvPr id="1026" name="Picture 2" descr="Traffic Records Program Assessment Advisory | Blurbs New | Blurbs | Main">
            <a:extLst>
              <a:ext uri="{FF2B5EF4-FFF2-40B4-BE49-F238E27FC236}">
                <a16:creationId xmlns:a16="http://schemas.microsoft.com/office/drawing/2014/main" id="{C3CC5F94-DA04-AC92-4111-98AFA2810F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276600"/>
            <a:ext cx="2148663" cy="2782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845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59EBB860-B0B6-D665-7C89-B259E1931BF2}"/>
              </a:ext>
            </a:extLst>
          </p:cNvPr>
          <p:cNvGraphicFramePr/>
          <p:nvPr>
            <p:extLst>
              <p:ext uri="{D42A27DB-BD31-4B8C-83A1-F6EECF244321}">
                <p14:modId xmlns:p14="http://schemas.microsoft.com/office/powerpoint/2010/main" val="3766848225"/>
              </p:ext>
            </p:extLst>
          </p:nvPr>
        </p:nvGraphicFramePr>
        <p:xfrm>
          <a:off x="1066800" y="685800"/>
          <a:ext cx="8077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A11A8F09-0A73-A59D-8039-D02AD8516020}"/>
              </a:ext>
            </a:extLst>
          </p:cNvPr>
          <p:cNvSpPr>
            <a:spLocks noGrp="1"/>
          </p:cNvSpPr>
          <p:nvPr>
            <p:ph type="title"/>
          </p:nvPr>
        </p:nvSpPr>
        <p:spPr>
          <a:xfrm>
            <a:off x="228600" y="337743"/>
            <a:ext cx="4428460" cy="696114"/>
          </a:xfrm>
          <a:solidFill>
            <a:schemeClr val="bg1"/>
          </a:solidFill>
        </p:spPr>
        <p:txBody>
          <a:bodyPr>
            <a:normAutofit fontScale="90000"/>
          </a:bodyPr>
          <a:lstStyle/>
          <a:p>
            <a:r>
              <a:rPr lang="en-US" b="1" dirty="0"/>
              <a:t>Maryland Traffic Records </a:t>
            </a:r>
            <a:br>
              <a:rPr lang="en-US" b="1" dirty="0"/>
            </a:br>
            <a:r>
              <a:rPr lang="en-US" b="1" dirty="0"/>
              <a:t>Coordinating </a:t>
            </a:r>
            <a:br>
              <a:rPr lang="en-US" b="1" dirty="0"/>
            </a:br>
            <a:r>
              <a:rPr lang="en-US" b="1" dirty="0"/>
              <a:t>Committee</a:t>
            </a:r>
          </a:p>
        </p:txBody>
      </p:sp>
      <p:pic>
        <p:nvPicPr>
          <p:cNvPr id="2" name="Picture 2" descr="S:\MHSO\TRCC\TRCC logo.png">
            <a:extLst>
              <a:ext uri="{FF2B5EF4-FFF2-40B4-BE49-F238E27FC236}">
                <a16:creationId xmlns:a16="http://schemas.microsoft.com/office/drawing/2014/main" id="{1CA96DBB-ECE3-E351-A16D-15B35EE5007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61201" y="239886"/>
            <a:ext cx="1431998" cy="829413"/>
          </a:xfrm>
          <a:prstGeom prst="rect">
            <a:avLst/>
          </a:prstGeom>
          <a:solidFill>
            <a:schemeClr val="bg1"/>
          </a:solidFill>
        </p:spPr>
      </p:pic>
    </p:spTree>
    <p:extLst>
      <p:ext uri="{BB962C8B-B14F-4D97-AF65-F5344CB8AC3E}">
        <p14:creationId xmlns:p14="http://schemas.microsoft.com/office/powerpoint/2010/main" val="1781512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BCA7FF-2864-28EB-6038-2C7C8AED7582}"/>
              </a:ext>
            </a:extLst>
          </p:cNvPr>
          <p:cNvSpPr>
            <a:spLocks noGrp="1"/>
          </p:cNvSpPr>
          <p:nvPr>
            <p:ph idx="1"/>
          </p:nvPr>
        </p:nvSpPr>
        <p:spPr>
          <a:xfrm>
            <a:off x="514350" y="1524718"/>
            <a:ext cx="8115300" cy="3503763"/>
          </a:xfrm>
        </p:spPr>
        <p:txBody>
          <a:bodyPr/>
          <a:lstStyle/>
          <a:p>
            <a:r>
              <a:rPr lang="en-US" dirty="0"/>
              <a:t>State Electronic Data Collection (SEDC).</a:t>
            </a:r>
          </a:p>
          <a:p>
            <a:r>
              <a:rPr lang="en-US" dirty="0"/>
              <a:t>Applications due May 15.</a:t>
            </a:r>
          </a:p>
          <a:p>
            <a:r>
              <a:rPr lang="en-US" dirty="0"/>
              <a:t>Awards expected by December 2024.</a:t>
            </a:r>
          </a:p>
          <a:p>
            <a:r>
              <a:rPr lang="en-US" dirty="0"/>
              <a:t>Upgrade/improve crash data collection and accessibility (ACRS).</a:t>
            </a:r>
          </a:p>
          <a:p>
            <a:endParaRPr lang="en-US" dirty="0"/>
          </a:p>
        </p:txBody>
      </p:sp>
      <p:sp>
        <p:nvSpPr>
          <p:cNvPr id="3" name="Title 2">
            <a:extLst>
              <a:ext uri="{FF2B5EF4-FFF2-40B4-BE49-F238E27FC236}">
                <a16:creationId xmlns:a16="http://schemas.microsoft.com/office/drawing/2014/main" id="{CE33DA42-DCC3-6C11-34C5-B0945F5F57AF}"/>
              </a:ext>
            </a:extLst>
          </p:cNvPr>
          <p:cNvSpPr>
            <a:spLocks noGrp="1"/>
          </p:cNvSpPr>
          <p:nvPr>
            <p:ph type="title"/>
          </p:nvPr>
        </p:nvSpPr>
        <p:spPr/>
        <p:txBody>
          <a:bodyPr/>
          <a:lstStyle/>
          <a:p>
            <a:r>
              <a:rPr lang="en-US" dirty="0"/>
              <a:t>SEDC</a:t>
            </a:r>
          </a:p>
        </p:txBody>
      </p:sp>
      <p:pic>
        <p:nvPicPr>
          <p:cNvPr id="4" name="Content Placeholder 6">
            <a:extLst>
              <a:ext uri="{FF2B5EF4-FFF2-40B4-BE49-F238E27FC236}">
                <a16:creationId xmlns:a16="http://schemas.microsoft.com/office/drawing/2014/main" id="{9C37A870-7C5C-403B-8505-3DE60F87BD0F}"/>
              </a:ext>
            </a:extLst>
          </p:cNvPr>
          <p:cNvPicPr>
            <a:picLocks noGrp="1" noChangeAspect="1"/>
          </p:cNvPicPr>
          <p:nvPr/>
        </p:nvPicPr>
        <p:blipFill>
          <a:blip r:embed="rId3"/>
          <a:stretch>
            <a:fillRect/>
          </a:stretch>
        </p:blipFill>
        <p:spPr>
          <a:xfrm>
            <a:off x="1333500" y="3667893"/>
            <a:ext cx="6477000" cy="2561502"/>
          </a:xfrm>
          <a:prstGeom prst="rect">
            <a:avLst/>
          </a:prstGeom>
        </p:spPr>
      </p:pic>
    </p:spTree>
    <p:extLst>
      <p:ext uri="{BB962C8B-B14F-4D97-AF65-F5344CB8AC3E}">
        <p14:creationId xmlns:p14="http://schemas.microsoft.com/office/powerpoint/2010/main" val="683221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A81164-21C6-2430-D681-A20FF0D0FF5C}"/>
              </a:ext>
            </a:extLst>
          </p:cNvPr>
          <p:cNvSpPr>
            <a:spLocks noGrp="1"/>
          </p:cNvSpPr>
          <p:nvPr>
            <p:ph type="title"/>
          </p:nvPr>
        </p:nvSpPr>
        <p:spPr/>
        <p:txBody>
          <a:bodyPr/>
          <a:lstStyle/>
          <a:p>
            <a:r>
              <a:rPr lang="en-US" dirty="0"/>
              <a:t>ACRS 2.0</a:t>
            </a:r>
          </a:p>
        </p:txBody>
      </p:sp>
      <p:pic>
        <p:nvPicPr>
          <p:cNvPr id="5" name="Picture 4">
            <a:extLst>
              <a:ext uri="{FF2B5EF4-FFF2-40B4-BE49-F238E27FC236}">
                <a16:creationId xmlns:a16="http://schemas.microsoft.com/office/drawing/2014/main" id="{EB3AB48B-3274-A139-8747-64E9C128036A}"/>
              </a:ext>
            </a:extLst>
          </p:cNvPr>
          <p:cNvPicPr>
            <a:picLocks noChangeAspect="1"/>
          </p:cNvPicPr>
          <p:nvPr/>
        </p:nvPicPr>
        <p:blipFill rotWithShape="1">
          <a:blip r:embed="rId3"/>
          <a:srcRect l="30833" t="26296" r="15000" b="18889"/>
          <a:stretch/>
        </p:blipFill>
        <p:spPr>
          <a:xfrm>
            <a:off x="795891" y="1524000"/>
            <a:ext cx="7552217" cy="4298954"/>
          </a:xfrm>
          <a:prstGeom prst="rect">
            <a:avLst/>
          </a:prstGeom>
        </p:spPr>
      </p:pic>
    </p:spTree>
    <p:extLst>
      <p:ext uri="{BB962C8B-B14F-4D97-AF65-F5344CB8AC3E}">
        <p14:creationId xmlns:p14="http://schemas.microsoft.com/office/powerpoint/2010/main" val="3903958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C109B04-1BEA-CE5C-4734-2EA12DE51643}"/>
              </a:ext>
            </a:extLst>
          </p:cNvPr>
          <p:cNvGraphicFramePr>
            <a:graphicFrameLocks noGrp="1"/>
          </p:cNvGraphicFramePr>
          <p:nvPr>
            <p:ph idx="1"/>
            <p:extLst>
              <p:ext uri="{D42A27DB-BD31-4B8C-83A1-F6EECF244321}">
                <p14:modId xmlns:p14="http://schemas.microsoft.com/office/powerpoint/2010/main" val="1177264209"/>
              </p:ext>
            </p:extLst>
          </p:nvPr>
        </p:nvGraphicFramePr>
        <p:xfrm>
          <a:off x="797718" y="131697"/>
          <a:ext cx="8158163" cy="6723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6">
            <a:extLst>
              <a:ext uri="{FF2B5EF4-FFF2-40B4-BE49-F238E27FC236}">
                <a16:creationId xmlns:a16="http://schemas.microsoft.com/office/drawing/2014/main" id="{ED9F5717-DD81-BF59-1FC8-A0443973DBC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69082" y="2284840"/>
            <a:ext cx="1282516" cy="148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2">
            <a:extLst>
              <a:ext uri="{FF2B5EF4-FFF2-40B4-BE49-F238E27FC236}">
                <a16:creationId xmlns:a16="http://schemas.microsoft.com/office/drawing/2014/main" id="{FB4A3262-ECF0-4451-FDCC-1529AF4557DF}"/>
              </a:ext>
            </a:extLst>
          </p:cNvPr>
          <p:cNvSpPr>
            <a:spLocks noGrp="1"/>
          </p:cNvSpPr>
          <p:nvPr>
            <p:ph type="title"/>
          </p:nvPr>
        </p:nvSpPr>
        <p:spPr>
          <a:xfrm>
            <a:off x="381000" y="134960"/>
            <a:ext cx="4495800" cy="1008039"/>
          </a:xfrm>
        </p:spPr>
        <p:txBody>
          <a:bodyPr>
            <a:normAutofit fontScale="90000"/>
          </a:bodyPr>
          <a:lstStyle/>
          <a:p>
            <a:r>
              <a:rPr lang="en-US" dirty="0"/>
              <a:t>Crash Data workflow</a:t>
            </a:r>
          </a:p>
        </p:txBody>
      </p:sp>
      <p:pic>
        <p:nvPicPr>
          <p:cNvPr id="1026" name="Picture 2">
            <a:extLst>
              <a:ext uri="{FF2B5EF4-FFF2-40B4-BE49-F238E27FC236}">
                <a16:creationId xmlns:a16="http://schemas.microsoft.com/office/drawing/2014/main" id="{09E8033E-30C4-E3A6-0A19-7D55755A6C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1803976"/>
            <a:ext cx="1219200" cy="14821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8C147F9-DF9E-ED56-FE66-752F0CEC75DF}"/>
              </a:ext>
            </a:extLst>
          </p:cNvPr>
          <p:cNvSpPr txBox="1"/>
          <p:nvPr/>
        </p:nvSpPr>
        <p:spPr>
          <a:xfrm>
            <a:off x="703659" y="5105400"/>
            <a:ext cx="3317082" cy="830997"/>
          </a:xfrm>
          <a:prstGeom prst="rect">
            <a:avLst/>
          </a:prstGeom>
          <a:noFill/>
        </p:spPr>
        <p:txBody>
          <a:bodyPr wrap="square" rtlCol="0">
            <a:spAutoFit/>
          </a:bodyPr>
          <a:lstStyle/>
          <a:p>
            <a:pPr algn="ctr"/>
            <a:r>
              <a:rPr lang="en-US" sz="1200" b="1" i="1" dirty="0">
                <a:solidFill>
                  <a:srgbClr val="A30B33"/>
                </a:solidFill>
                <a:latin typeface="Nunito Sans ExtraBold" panose="00000900000000000000" pitchFamily="2" charset="0"/>
              </a:rPr>
              <a:t>Note: The Public Download dashboard examples are only a sample. This is not an exhaustive list of applications using the MSP public download crash data. </a:t>
            </a:r>
          </a:p>
        </p:txBody>
      </p:sp>
    </p:spTree>
    <p:extLst>
      <p:ext uri="{BB962C8B-B14F-4D97-AF65-F5344CB8AC3E}">
        <p14:creationId xmlns:p14="http://schemas.microsoft.com/office/powerpoint/2010/main" val="3302521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A1E4AC-6B10-14E2-51BA-FECF194250C4}"/>
              </a:ext>
            </a:extLst>
          </p:cNvPr>
          <p:cNvSpPr>
            <a:spLocks noGrp="1"/>
          </p:cNvSpPr>
          <p:nvPr>
            <p:ph idx="1"/>
          </p:nvPr>
        </p:nvSpPr>
        <p:spPr>
          <a:xfrm>
            <a:off x="521438" y="2056460"/>
            <a:ext cx="8115300" cy="4046688"/>
          </a:xfrm>
        </p:spPr>
        <p:txBody>
          <a:bodyPr>
            <a:normAutofit lnSpcReduction="10000"/>
          </a:bodyPr>
          <a:lstStyle/>
          <a:p>
            <a:r>
              <a:rPr lang="en-US" dirty="0"/>
              <a:t>Launched April 12, 2023</a:t>
            </a:r>
          </a:p>
          <a:p>
            <a:pPr lvl="1"/>
            <a:r>
              <a:rPr lang="en-US" i="1" dirty="0"/>
              <a:t>Maryland Highway Safety Summit</a:t>
            </a:r>
            <a:r>
              <a:rPr lang="en-US" dirty="0"/>
              <a:t>.</a:t>
            </a:r>
          </a:p>
          <a:p>
            <a:r>
              <a:rPr lang="en-US" u="sng" dirty="0"/>
              <a:t>Relaunched</a:t>
            </a:r>
            <a:r>
              <a:rPr lang="en-US" dirty="0"/>
              <a:t> March 13, 2024 &gt; ACRS 2.0.</a:t>
            </a:r>
          </a:p>
          <a:p>
            <a:r>
              <a:rPr lang="en-US" dirty="0"/>
              <a:t>Source: MDSP Data Warehouse (ACRS).</a:t>
            </a:r>
          </a:p>
          <a:p>
            <a:r>
              <a:rPr lang="en-US" dirty="0"/>
              <a:t>Platform: Tableau.</a:t>
            </a:r>
          </a:p>
          <a:p>
            <a:r>
              <a:rPr lang="en-US" dirty="0"/>
              <a:t>Updated every morning.</a:t>
            </a:r>
          </a:p>
          <a:p>
            <a:r>
              <a:rPr lang="en-US" dirty="0"/>
              <a:t>Years available: 2016 to current.</a:t>
            </a:r>
          </a:p>
          <a:p>
            <a:r>
              <a:rPr lang="en-US" dirty="0"/>
              <a:t>Includes open reports/</a:t>
            </a:r>
            <a:br>
              <a:rPr lang="en-US" dirty="0"/>
            </a:br>
            <a:r>
              <a:rPr lang="en-US" dirty="0"/>
              <a:t>open investigations.</a:t>
            </a:r>
          </a:p>
          <a:p>
            <a:r>
              <a:rPr lang="en-US" dirty="0"/>
              <a:t>No personally identifiable</a:t>
            </a:r>
            <a:br>
              <a:rPr lang="en-US" dirty="0"/>
            </a:br>
            <a:r>
              <a:rPr lang="en-US" dirty="0"/>
              <a:t>information (PII).</a:t>
            </a:r>
          </a:p>
        </p:txBody>
      </p:sp>
      <p:sp>
        <p:nvSpPr>
          <p:cNvPr id="3" name="Title 2">
            <a:extLst>
              <a:ext uri="{FF2B5EF4-FFF2-40B4-BE49-F238E27FC236}">
                <a16:creationId xmlns:a16="http://schemas.microsoft.com/office/drawing/2014/main" id="{33F3253A-65CF-9FBD-4DB4-A684A3D7F891}"/>
              </a:ext>
            </a:extLst>
          </p:cNvPr>
          <p:cNvSpPr>
            <a:spLocks noGrp="1"/>
          </p:cNvSpPr>
          <p:nvPr>
            <p:ph type="title"/>
          </p:nvPr>
        </p:nvSpPr>
        <p:spPr>
          <a:xfrm>
            <a:off x="514350" y="628605"/>
            <a:ext cx="7981950" cy="696114"/>
          </a:xfrm>
        </p:spPr>
        <p:txBody>
          <a:bodyPr>
            <a:normAutofit/>
          </a:bodyPr>
          <a:lstStyle/>
          <a:p>
            <a:r>
              <a:rPr lang="en-US" dirty="0"/>
              <a:t>Fatal Crash Dashboard</a:t>
            </a:r>
          </a:p>
        </p:txBody>
      </p:sp>
      <p:pic>
        <p:nvPicPr>
          <p:cNvPr id="1026" name="Picture 2">
            <a:extLst>
              <a:ext uri="{FF2B5EF4-FFF2-40B4-BE49-F238E27FC236}">
                <a16:creationId xmlns:a16="http://schemas.microsoft.com/office/drawing/2014/main" id="{D70C109F-45F2-7F01-2FA5-A5AFBEBC5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417588"/>
            <a:ext cx="3107530" cy="17526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9479EE3-A28E-2B98-6969-BF8EC9E1C343}"/>
              </a:ext>
            </a:extLst>
          </p:cNvPr>
          <p:cNvPicPr>
            <a:picLocks noChangeAspect="1"/>
          </p:cNvPicPr>
          <p:nvPr/>
        </p:nvPicPr>
        <p:blipFill rotWithShape="1">
          <a:blip r:embed="rId4"/>
          <a:srcRect l="71667" t="78148" r="8333" b="18889"/>
          <a:stretch/>
        </p:blipFill>
        <p:spPr>
          <a:xfrm>
            <a:off x="4343400" y="3943279"/>
            <a:ext cx="3276600" cy="273050"/>
          </a:xfrm>
          <a:prstGeom prst="rect">
            <a:avLst/>
          </a:prstGeom>
        </p:spPr>
      </p:pic>
      <p:sp>
        <p:nvSpPr>
          <p:cNvPr id="4" name="TextBox 3">
            <a:extLst>
              <a:ext uri="{FF2B5EF4-FFF2-40B4-BE49-F238E27FC236}">
                <a16:creationId xmlns:a16="http://schemas.microsoft.com/office/drawing/2014/main" id="{D55006BD-4ED9-046F-EEDD-29FC0D590E77}"/>
              </a:ext>
            </a:extLst>
          </p:cNvPr>
          <p:cNvSpPr txBox="1"/>
          <p:nvPr/>
        </p:nvSpPr>
        <p:spPr>
          <a:xfrm>
            <a:off x="521438" y="1524000"/>
            <a:ext cx="8115300" cy="369332"/>
          </a:xfrm>
          <a:prstGeom prst="rect">
            <a:avLst/>
          </a:prstGeom>
          <a:noFill/>
        </p:spPr>
        <p:txBody>
          <a:bodyPr wrap="square" rtlCol="0">
            <a:spAutoFit/>
          </a:bodyPr>
          <a:lstStyle/>
          <a:p>
            <a:pPr algn="ctr"/>
            <a:r>
              <a:rPr lang="en-US" b="1" i="1" dirty="0">
                <a:solidFill>
                  <a:srgbClr val="A30B33"/>
                </a:solidFill>
                <a:latin typeface="Nunito Sans ExtraBold" panose="00000900000000000000" pitchFamily="2" charset="0"/>
              </a:rPr>
              <a:t>https://zerodeathsmd.gov/resources/crashdata/crashdashboard/</a:t>
            </a:r>
          </a:p>
        </p:txBody>
      </p:sp>
    </p:spTree>
    <p:extLst>
      <p:ext uri="{BB962C8B-B14F-4D97-AF65-F5344CB8AC3E}">
        <p14:creationId xmlns:p14="http://schemas.microsoft.com/office/powerpoint/2010/main" val="1400311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DC6E98-0EA5-3BD5-596E-0A1BC2FFB65C}"/>
              </a:ext>
            </a:extLst>
          </p:cNvPr>
          <p:cNvSpPr>
            <a:spLocks noGrp="1"/>
          </p:cNvSpPr>
          <p:nvPr>
            <p:ph type="title"/>
          </p:nvPr>
        </p:nvSpPr>
        <p:spPr>
          <a:xfrm>
            <a:off x="514350" y="628605"/>
            <a:ext cx="7991474" cy="696114"/>
          </a:xfrm>
        </p:spPr>
        <p:txBody>
          <a:bodyPr>
            <a:normAutofit/>
          </a:bodyPr>
          <a:lstStyle/>
          <a:p>
            <a:r>
              <a:rPr lang="en-US" dirty="0"/>
              <a:t>Fatal crash dashboard</a:t>
            </a:r>
          </a:p>
        </p:txBody>
      </p:sp>
      <p:sp>
        <p:nvSpPr>
          <p:cNvPr id="4" name="TextBox 3">
            <a:extLst>
              <a:ext uri="{FF2B5EF4-FFF2-40B4-BE49-F238E27FC236}">
                <a16:creationId xmlns:a16="http://schemas.microsoft.com/office/drawing/2014/main" id="{35D4425C-3B70-E8B4-8CEF-99D9FD297DA4}"/>
              </a:ext>
            </a:extLst>
          </p:cNvPr>
          <p:cNvSpPr txBox="1"/>
          <p:nvPr/>
        </p:nvSpPr>
        <p:spPr>
          <a:xfrm>
            <a:off x="514350" y="1600885"/>
            <a:ext cx="7791450" cy="400110"/>
          </a:xfrm>
          <a:prstGeom prst="rect">
            <a:avLst/>
          </a:prstGeom>
          <a:noFill/>
        </p:spPr>
        <p:txBody>
          <a:bodyPr wrap="square">
            <a:spAutoFit/>
          </a:bodyPr>
          <a:lstStyle/>
          <a:p>
            <a:pPr algn="ctr"/>
            <a:r>
              <a:rPr lang="en-US" sz="2000" b="1" dirty="0"/>
              <a:t>Definitions				FAQs				Demo Video</a:t>
            </a:r>
          </a:p>
        </p:txBody>
      </p:sp>
      <p:pic>
        <p:nvPicPr>
          <p:cNvPr id="7" name="Picture 6">
            <a:extLst>
              <a:ext uri="{FF2B5EF4-FFF2-40B4-BE49-F238E27FC236}">
                <a16:creationId xmlns:a16="http://schemas.microsoft.com/office/drawing/2014/main" id="{E6625A3C-CA0E-C660-8901-271F189A54B1}"/>
              </a:ext>
            </a:extLst>
          </p:cNvPr>
          <p:cNvPicPr>
            <a:picLocks noChangeAspect="1"/>
          </p:cNvPicPr>
          <p:nvPr/>
        </p:nvPicPr>
        <p:blipFill>
          <a:blip r:embed="rId3"/>
          <a:stretch>
            <a:fillRect/>
          </a:stretch>
        </p:blipFill>
        <p:spPr>
          <a:xfrm>
            <a:off x="576262" y="2335280"/>
            <a:ext cx="7991475" cy="3691353"/>
          </a:xfrm>
          <a:prstGeom prst="rect">
            <a:avLst/>
          </a:prstGeom>
        </p:spPr>
      </p:pic>
    </p:spTree>
    <p:extLst>
      <p:ext uri="{BB962C8B-B14F-4D97-AF65-F5344CB8AC3E}">
        <p14:creationId xmlns:p14="http://schemas.microsoft.com/office/powerpoint/2010/main" val="1785085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DC6E98-0EA5-3BD5-596E-0A1BC2FFB65C}"/>
              </a:ext>
            </a:extLst>
          </p:cNvPr>
          <p:cNvSpPr>
            <a:spLocks noGrp="1"/>
          </p:cNvSpPr>
          <p:nvPr>
            <p:ph type="title"/>
          </p:nvPr>
        </p:nvSpPr>
        <p:spPr>
          <a:xfrm>
            <a:off x="514350" y="628605"/>
            <a:ext cx="7991474" cy="696114"/>
          </a:xfrm>
        </p:spPr>
        <p:txBody>
          <a:bodyPr>
            <a:normAutofit/>
          </a:bodyPr>
          <a:lstStyle/>
          <a:p>
            <a:r>
              <a:rPr lang="en-US" dirty="0"/>
              <a:t>Fatal crash dashboard</a:t>
            </a:r>
          </a:p>
        </p:txBody>
      </p:sp>
      <p:pic>
        <p:nvPicPr>
          <p:cNvPr id="5" name="Picture 4">
            <a:extLst>
              <a:ext uri="{FF2B5EF4-FFF2-40B4-BE49-F238E27FC236}">
                <a16:creationId xmlns:a16="http://schemas.microsoft.com/office/drawing/2014/main" id="{078EDC65-6B4D-DF83-B0CA-561F40102CE5}"/>
              </a:ext>
            </a:extLst>
          </p:cNvPr>
          <p:cNvPicPr>
            <a:picLocks noChangeAspect="1"/>
          </p:cNvPicPr>
          <p:nvPr/>
        </p:nvPicPr>
        <p:blipFill rotWithShape="1">
          <a:blip r:embed="rId3"/>
          <a:srcRect l="15833" t="32223" r="23333" b="7036"/>
          <a:stretch/>
        </p:blipFill>
        <p:spPr>
          <a:xfrm>
            <a:off x="640391" y="1524000"/>
            <a:ext cx="7924800" cy="4450915"/>
          </a:xfrm>
          <a:prstGeom prst="rect">
            <a:avLst/>
          </a:prstGeom>
        </p:spPr>
      </p:pic>
    </p:spTree>
    <p:extLst>
      <p:ext uri="{BB962C8B-B14F-4D97-AF65-F5344CB8AC3E}">
        <p14:creationId xmlns:p14="http://schemas.microsoft.com/office/powerpoint/2010/main" val="3911829621"/>
      </p:ext>
    </p:extLst>
  </p:cSld>
  <p:clrMapOvr>
    <a:masterClrMapping/>
  </p:clrMapOvr>
</p:sld>
</file>

<file path=ppt/theme/theme1.xml><?xml version="1.0" encoding="utf-8"?>
<a:theme xmlns:a="http://schemas.openxmlformats.org/drawingml/2006/main" name="Vapor Trail">
  <a:themeElements>
    <a:clrScheme name="Custom 2">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C4220D"/>
      </a:hlink>
      <a:folHlink>
        <a:srgbClr val="93190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tx1"/>
        </a:solidFill>
        <a:ln>
          <a:solidFill>
            <a:schemeClr val="tx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ctr">
          <a:defRPr sz="4000" b="1" i="1" dirty="0">
            <a:solidFill>
              <a:srgbClr val="A30B33"/>
            </a:solidFill>
            <a:latin typeface="Nunito Sans ExtraBold" panose="00000900000000000000" pitchFamily="2" charset="0"/>
          </a:defRPr>
        </a:defPPr>
      </a:lstStyle>
    </a:txDef>
  </a:objectDefaults>
  <a:extraClrSchemeLst/>
  <a:extLst>
    <a:ext uri="{05A4C25C-085E-4340-85A3-A5531E510DB2}">
      <thm15:themeFamily xmlns:thm15="http://schemas.microsoft.com/office/thememl/2012/main" name="CCMTA 2018_MDOT MVA Presentation_Safety Recall Pilot" id="{E7BE3E7A-C848-4897-892B-512A8B603BBE}" vid="{BBD22D58-B307-436A-AB77-0A96B1D955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MDOT MVA MHSO PowerPoint -2022 Logo Banner </Template>
  <TotalTime>3087</TotalTime>
  <Words>1221</Words>
  <Application>Microsoft Office PowerPoint</Application>
  <PresentationFormat>On-screen Show (4:3)</PresentationFormat>
  <Paragraphs>143</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Century Gothic</vt:lpstr>
      <vt:lpstr>Nunito Sans ExtraBold</vt:lpstr>
      <vt:lpstr>Nunito Sans Light</vt:lpstr>
      <vt:lpstr>Nunito Sans SemiBold</vt:lpstr>
      <vt:lpstr>Vapor Trail</vt:lpstr>
      <vt:lpstr>The Maryland Department of Transportation Motor Vehicle Administration  Maryland Highway Safety Office (MHSO)</vt:lpstr>
      <vt:lpstr>Assessment/TRSP</vt:lpstr>
      <vt:lpstr>Maryland Traffic Records  Coordinating  Committee</vt:lpstr>
      <vt:lpstr>SEDC</vt:lpstr>
      <vt:lpstr>ACRS 2.0</vt:lpstr>
      <vt:lpstr>Crash Data workflow</vt:lpstr>
      <vt:lpstr>Fatal Crash Dashboard</vt:lpstr>
      <vt:lpstr>Fatal crash dashboard</vt:lpstr>
      <vt:lpstr>Fatal crash dashboard</vt:lpstr>
      <vt:lpstr>MDSP Crash data Download</vt:lpstr>
      <vt:lpstr>RAVen (2016-2024)</vt:lpstr>
      <vt:lpstr>RAVEN 2.0</vt:lpstr>
      <vt:lpstr>PowerPoint Presentation</vt:lpstr>
    </vt:vector>
  </TitlesOfParts>
  <Company>MVA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MHSO Law Enforcement Liaison Orientation: Data Resources</dc:title>
  <dc:creator>Doug Mowbray</dc:creator>
  <cp:lastModifiedBy>Tim Richards</cp:lastModifiedBy>
  <cp:revision>219</cp:revision>
  <dcterms:created xsi:type="dcterms:W3CDTF">2016-06-07T12:08:24Z</dcterms:created>
  <dcterms:modified xsi:type="dcterms:W3CDTF">2024-03-22T13:31:59Z</dcterms:modified>
</cp:coreProperties>
</file>